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321" r:id="rId2"/>
    <p:sldId id="669" r:id="rId3"/>
    <p:sldId id="726" r:id="rId4"/>
    <p:sldId id="786" r:id="rId5"/>
    <p:sldId id="740" r:id="rId6"/>
    <p:sldId id="870" r:id="rId7"/>
    <p:sldId id="871" r:id="rId8"/>
    <p:sldId id="872" r:id="rId9"/>
    <p:sldId id="873" r:id="rId10"/>
    <p:sldId id="874" r:id="rId11"/>
    <p:sldId id="875" r:id="rId12"/>
    <p:sldId id="876" r:id="rId13"/>
    <p:sldId id="877" r:id="rId14"/>
    <p:sldId id="868" r:id="rId15"/>
    <p:sldId id="869" r:id="rId16"/>
    <p:sldId id="761" r:id="rId17"/>
    <p:sldId id="762" r:id="rId18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726"/>
            <p14:sldId id="786"/>
            <p14:sldId id="740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68"/>
            <p14:sldId id="869"/>
            <p14:sldId id="761"/>
            <p14:sldId id="7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AC"/>
    <a:srgbClr val="87A896"/>
    <a:srgbClr val="4D4D4D"/>
    <a:srgbClr val="297FD5"/>
    <a:srgbClr val="7F8FA9"/>
    <a:srgbClr val="000000"/>
    <a:srgbClr val="1577BA"/>
    <a:srgbClr val="2B5259"/>
    <a:srgbClr val="090A3C"/>
    <a:srgbClr val="6F7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896" autoAdjust="0"/>
  </p:normalViewPr>
  <p:slideViewPr>
    <p:cSldViewPr>
      <p:cViewPr varScale="1">
        <p:scale>
          <a:sx n="62" d="100"/>
          <a:sy n="62" d="100"/>
        </p:scale>
        <p:origin x="3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2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2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351244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aseline="0" dirty="0"/>
              <a:t>引用：https://hpbn.co/webrtc/</a:t>
            </a:r>
          </a:p>
        </p:txBody>
      </p:sp>
    </p:spTree>
    <p:extLst>
      <p:ext uri="{BB962C8B-B14F-4D97-AF65-F5344CB8AC3E}">
        <p14:creationId xmlns:p14="http://schemas.microsoft.com/office/powerpoint/2010/main" val="240338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aseline="0" dirty="0"/>
              <a:t>引用：https://hpbn.co/webrtc/</a:t>
            </a:r>
          </a:p>
        </p:txBody>
      </p:sp>
    </p:spTree>
    <p:extLst>
      <p:ext uri="{BB962C8B-B14F-4D97-AF65-F5344CB8AC3E}">
        <p14:creationId xmlns:p14="http://schemas.microsoft.com/office/powerpoint/2010/main" val="174640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7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1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:a16="http://schemas.microsoft.com/office/drawing/2014/main" xmlns="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24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6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7" r:id="rId14"/>
    <p:sldLayoutId id="2147483669" r:id="rId15"/>
    <p:sldLayoutId id="2147483673" r:id="rId16"/>
    <p:sldLayoutId id="2147483674" r:id="rId17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61.png"/><Relationship Id="rId3" Type="http://schemas.openxmlformats.org/officeDocument/2006/relationships/image" Target="../media/image31.png"/><Relationship Id="rId21" Type="http://schemas.openxmlformats.org/officeDocument/2006/relationships/image" Target="../media/image66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60.png"/><Relationship Id="rId2" Type="http://schemas.openxmlformats.org/officeDocument/2006/relationships/image" Target="../media/image6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9.png"/><Relationship Id="rId32" Type="http://schemas.openxmlformats.org/officeDocument/2006/relationships/image" Target="../media/image57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6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5.png"/><Relationship Id="rId18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17" Type="http://schemas.openxmlformats.org/officeDocument/2006/relationships/image" Target="../media/image77.png"/><Relationship Id="rId2" Type="http://schemas.openxmlformats.org/officeDocument/2006/relationships/image" Target="../media/image6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11" Type="http://schemas.openxmlformats.org/officeDocument/2006/relationships/image" Target="../media/image72.png"/><Relationship Id="rId5" Type="http://schemas.openxmlformats.org/officeDocument/2006/relationships/image" Target="../media/image33.png"/><Relationship Id="rId15" Type="http://schemas.openxmlformats.org/officeDocument/2006/relationships/image" Target="../media/image75.png"/><Relationship Id="rId10" Type="http://schemas.openxmlformats.org/officeDocument/2006/relationships/image" Target="../media/image71.png"/><Relationship Id="rId4" Type="http://schemas.openxmlformats.org/officeDocument/2006/relationships/image" Target="../media/image69.png"/><Relationship Id="rId9" Type="http://schemas.openxmlformats.org/officeDocument/2006/relationships/image" Target="../media/image38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5.png"/><Relationship Id="rId18" Type="http://schemas.openxmlformats.org/officeDocument/2006/relationships/image" Target="../media/image81.png"/><Relationship Id="rId3" Type="http://schemas.openxmlformats.org/officeDocument/2006/relationships/image" Target="../media/image68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17" Type="http://schemas.openxmlformats.org/officeDocument/2006/relationships/image" Target="../media/image80.png"/><Relationship Id="rId2" Type="http://schemas.openxmlformats.org/officeDocument/2006/relationships/image" Target="../media/image6.png"/><Relationship Id="rId16" Type="http://schemas.openxmlformats.org/officeDocument/2006/relationships/image" Target="../media/image76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11" Type="http://schemas.openxmlformats.org/officeDocument/2006/relationships/image" Target="../media/image72.png"/><Relationship Id="rId5" Type="http://schemas.openxmlformats.org/officeDocument/2006/relationships/image" Target="../media/image33.png"/><Relationship Id="rId15" Type="http://schemas.openxmlformats.org/officeDocument/2006/relationships/image" Target="../media/image75.png"/><Relationship Id="rId10" Type="http://schemas.openxmlformats.org/officeDocument/2006/relationships/image" Target="../media/image71.png"/><Relationship Id="rId19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image" Target="../media/image38.pn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18" Type="http://schemas.openxmlformats.org/officeDocument/2006/relationships/image" Target="../media/image87.png"/><Relationship Id="rId3" Type="http://schemas.openxmlformats.org/officeDocument/2006/relationships/image" Target="../media/image68.png"/><Relationship Id="rId21" Type="http://schemas.openxmlformats.org/officeDocument/2006/relationships/image" Target="../media/image90.png"/><Relationship Id="rId7" Type="http://schemas.openxmlformats.org/officeDocument/2006/relationships/image" Target="../media/image34.png"/><Relationship Id="rId12" Type="http://schemas.openxmlformats.org/officeDocument/2006/relationships/image" Target="../media/image72.png"/><Relationship Id="rId17" Type="http://schemas.openxmlformats.org/officeDocument/2006/relationships/image" Target="../media/image86.png"/><Relationship Id="rId2" Type="http://schemas.openxmlformats.org/officeDocument/2006/relationships/image" Target="../media/image6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71.png"/><Relationship Id="rId5" Type="http://schemas.openxmlformats.org/officeDocument/2006/relationships/image" Target="../media/image75.png"/><Relationship Id="rId15" Type="http://schemas.openxmlformats.org/officeDocument/2006/relationships/image" Target="../media/image74.png"/><Relationship Id="rId10" Type="http://schemas.openxmlformats.org/officeDocument/2006/relationships/image" Target="../media/image38.png"/><Relationship Id="rId19" Type="http://schemas.openxmlformats.org/officeDocument/2006/relationships/image" Target="../media/image88.png"/><Relationship Id="rId4" Type="http://schemas.openxmlformats.org/officeDocument/2006/relationships/image" Target="../media/image69.png"/><Relationship Id="rId9" Type="http://schemas.openxmlformats.org/officeDocument/2006/relationships/image" Target="../media/image37.png"/><Relationship Id="rId14" Type="http://schemas.openxmlformats.org/officeDocument/2006/relationships/image" Target="../media/image35.png"/><Relationship Id="rId22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6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47.png"/><Relationship Id="rId26" Type="http://schemas.openxmlformats.org/officeDocument/2006/relationships/image" Target="../media/image57.png"/><Relationship Id="rId3" Type="http://schemas.openxmlformats.org/officeDocument/2006/relationships/image" Target="../media/image31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image" Target="../media/image6.png"/><Relationship Id="rId16" Type="http://schemas.openxmlformats.org/officeDocument/2006/relationships/image" Target="../media/image45.png"/><Relationship Id="rId20" Type="http://schemas.openxmlformats.org/officeDocument/2006/relationships/image" Target="../media/image44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38.png"/><Relationship Id="rId19" Type="http://schemas.openxmlformats.org/officeDocument/2006/relationships/image" Target="../media/image48.png"/><Relationship Id="rId31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xmlns="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xmlns="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微信视频通话训练营</a:t>
              </a:r>
              <a:endParaRPr lang="zh-CN" altLang="en-US" sz="66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xmlns="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:a16="http://schemas.microsoft.com/office/drawing/2014/main" xmlns="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0800000">
            <a:off x="-467804" y="-4298828"/>
            <a:ext cx="27274434" cy="18182945"/>
          </a:xfrm>
          <a:prstGeom prst="rect">
            <a:avLst/>
          </a:prstGeom>
        </p:spPr>
      </p:pic>
      <p:pic>
        <p:nvPicPr>
          <p:cNvPr id="477" name="Picture" descr="Picture"/>
          <p:cNvPicPr>
            <a:picLocks noChangeAspect="1"/>
          </p:cNvPicPr>
          <p:nvPr/>
        </p:nvPicPr>
        <p:blipFill>
          <a:blip r:embed="rId3" cstate="print">
            <a:alphaModFix amt="52558"/>
          </a:blip>
          <a:stretch>
            <a:fillRect/>
          </a:stretch>
        </p:blipFill>
        <p:spPr>
          <a:xfrm>
            <a:off x="331849" y="348"/>
            <a:ext cx="2564346" cy="2564348"/>
          </a:xfrm>
          <a:prstGeom prst="rect">
            <a:avLst/>
          </a:prstGeom>
        </p:spPr>
      </p:pic>
      <p:pic>
        <p:nvPicPr>
          <p:cNvPr id="936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44789" y="1125789"/>
            <a:ext cx="1770010" cy="497799"/>
          </a:xfrm>
          <a:prstGeom prst="rect">
            <a:avLst/>
          </a:prstGeom>
        </p:spPr>
      </p:pic>
      <p:pic>
        <p:nvPicPr>
          <p:cNvPr id="1401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44789" y="2878747"/>
            <a:ext cx="1532219" cy="1641664"/>
          </a:xfrm>
          <a:prstGeom prst="rect">
            <a:avLst/>
          </a:prstGeom>
        </p:spPr>
      </p:pic>
      <p:pic>
        <p:nvPicPr>
          <p:cNvPr id="1868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277010" y="3699579"/>
            <a:ext cx="1687574" cy="39311"/>
          </a:xfrm>
          <a:prstGeom prst="rect">
            <a:avLst/>
          </a:prstGeom>
        </p:spPr>
      </p:pic>
      <p:pic>
        <p:nvPicPr>
          <p:cNvPr id="2334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4493500" y="3126833"/>
            <a:ext cx="1145492" cy="1145492"/>
          </a:xfrm>
          <a:prstGeom prst="rect">
            <a:avLst/>
          </a:prstGeom>
        </p:spPr>
      </p:pic>
      <p:pic>
        <p:nvPicPr>
          <p:cNvPr id="2802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2203868" y="3148584"/>
            <a:ext cx="1877283" cy="577520"/>
          </a:xfrm>
          <a:prstGeom prst="rect">
            <a:avLst/>
          </a:prstGeom>
        </p:spPr>
      </p:pic>
      <p:pic>
        <p:nvPicPr>
          <p:cNvPr id="3269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9449001" y="2989481"/>
            <a:ext cx="1997551" cy="1064241"/>
          </a:xfrm>
          <a:prstGeom prst="rect">
            <a:avLst/>
          </a:prstGeom>
        </p:spPr>
      </p:pic>
      <p:pic>
        <p:nvPicPr>
          <p:cNvPr id="3738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5909675" y="3847208"/>
            <a:ext cx="3223533" cy="39311"/>
          </a:xfrm>
          <a:prstGeom prst="rect">
            <a:avLst/>
          </a:prstGeom>
        </p:spPr>
      </p:pic>
      <p:pic>
        <p:nvPicPr>
          <p:cNvPr id="4205" name="Picture" descr="Picture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5909675" y="3148584"/>
            <a:ext cx="3491716" cy="599755"/>
          </a:xfrm>
          <a:prstGeom prst="rect">
            <a:avLst/>
          </a:prstGeom>
        </p:spPr>
      </p:pic>
      <p:pic>
        <p:nvPicPr>
          <p:cNvPr id="4673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71649" y="7047778"/>
            <a:ext cx="1532219" cy="1641664"/>
          </a:xfrm>
          <a:prstGeom prst="rect">
            <a:avLst/>
          </a:prstGeom>
        </p:spPr>
      </p:pic>
      <p:pic>
        <p:nvPicPr>
          <p:cNvPr id="5141" name="Picture" descr="Picture"/>
          <p:cNvPicPr>
            <a:picLocks noChangeAspect="1"/>
          </p:cNvPicPr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2301390" y="7966132"/>
            <a:ext cx="2184703" cy="39311"/>
          </a:xfrm>
          <a:prstGeom prst="rect">
            <a:avLst/>
          </a:prstGeom>
        </p:spPr>
      </p:pic>
      <p:pic>
        <p:nvPicPr>
          <p:cNvPr id="5608" name="Picture" descr="Picture"/>
          <p:cNvPicPr>
            <a:picLocks noChangeAspect="1"/>
          </p:cNvPicPr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2894742" y="7077716"/>
            <a:ext cx="3491716" cy="611165"/>
          </a:xfrm>
          <a:prstGeom prst="rect">
            <a:avLst/>
          </a:prstGeom>
        </p:spPr>
      </p:pic>
      <p:pic>
        <p:nvPicPr>
          <p:cNvPr id="6076" name="Picture" descr="Picture"/>
          <p:cNvPicPr>
            <a:picLocks noChangeAspect="1"/>
          </p:cNvPicPr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5751921" y="7228875"/>
            <a:ext cx="1269074" cy="1293776"/>
          </a:xfrm>
          <a:prstGeom prst="rect">
            <a:avLst/>
          </a:prstGeom>
        </p:spPr>
      </p:pic>
      <p:pic>
        <p:nvPicPr>
          <p:cNvPr id="6545" name="Picture" descr="Picture"/>
          <p:cNvPicPr>
            <a:picLocks noChangeAspect="1"/>
          </p:cNvPicPr>
          <p:nvPr/>
        </p:nvPicPr>
        <p:blipFill>
          <a:blip r:embed="rId15" cstate="print">
            <a:alphaModFix/>
          </a:blip>
          <a:stretch>
            <a:fillRect/>
          </a:stretch>
        </p:blipFill>
        <p:spPr>
          <a:xfrm>
            <a:off x="7655690" y="7866983"/>
            <a:ext cx="4741252" cy="39311"/>
          </a:xfrm>
          <a:prstGeom prst="rect">
            <a:avLst/>
          </a:prstGeom>
        </p:spPr>
      </p:pic>
      <p:pic>
        <p:nvPicPr>
          <p:cNvPr id="7012" name="Picture" descr="Picture"/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 rot="16200000">
            <a:off x="8964943" y="6034892"/>
            <a:ext cx="3560062" cy="39311"/>
          </a:xfrm>
          <a:prstGeom prst="rect">
            <a:avLst/>
          </a:prstGeom>
        </p:spPr>
      </p:pic>
      <p:pic>
        <p:nvPicPr>
          <p:cNvPr id="7486" name="Picture" descr="Picture"/>
          <p:cNvPicPr>
            <a:picLocks noChangeAspect="1"/>
          </p:cNvPicPr>
          <p:nvPr/>
        </p:nvPicPr>
        <p:blipFill>
          <a:blip r:embed="rId17" cstate="print">
            <a:alphaModFix/>
          </a:blip>
          <a:stretch>
            <a:fillRect/>
          </a:stretch>
        </p:blipFill>
        <p:spPr>
          <a:xfrm>
            <a:off x="12578264" y="7184467"/>
            <a:ext cx="1300223" cy="1300223"/>
          </a:xfrm>
          <a:prstGeom prst="rect">
            <a:avLst/>
          </a:prstGeom>
        </p:spPr>
      </p:pic>
      <p:pic>
        <p:nvPicPr>
          <p:cNvPr id="7956" name="Picture" descr="Picture"/>
          <p:cNvPicPr>
            <a:picLocks noChangeAspect="1"/>
          </p:cNvPicPr>
          <p:nvPr/>
        </p:nvPicPr>
        <p:blipFill>
          <a:blip r:embed="rId18" cstate="print">
            <a:alphaModFix/>
          </a:blip>
          <a:stretch>
            <a:fillRect/>
          </a:stretch>
        </p:blipFill>
        <p:spPr>
          <a:xfrm>
            <a:off x="10842782" y="7184467"/>
            <a:ext cx="1766855" cy="582649"/>
          </a:xfrm>
          <a:prstGeom prst="rect">
            <a:avLst/>
          </a:prstGeom>
        </p:spPr>
      </p:pic>
      <p:pic>
        <p:nvPicPr>
          <p:cNvPr id="8425" name="Picture" descr="Picture"/>
          <p:cNvPicPr>
            <a:picLocks noChangeAspect="1"/>
          </p:cNvPicPr>
          <p:nvPr/>
        </p:nvPicPr>
        <p:blipFill>
          <a:blip r:embed="rId19" cstate="print">
            <a:alphaModFix/>
          </a:blip>
          <a:stretch>
            <a:fillRect/>
          </a:stretch>
        </p:blipFill>
        <p:spPr>
          <a:xfrm>
            <a:off x="13878488" y="7767117"/>
            <a:ext cx="2561366" cy="39311"/>
          </a:xfrm>
          <a:prstGeom prst="rect">
            <a:avLst/>
          </a:prstGeom>
        </p:spPr>
      </p:pic>
      <p:pic>
        <p:nvPicPr>
          <p:cNvPr id="8893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6700861" y="7194370"/>
            <a:ext cx="1145492" cy="1145492"/>
          </a:xfrm>
          <a:prstGeom prst="rect">
            <a:avLst/>
          </a:prstGeom>
        </p:spPr>
      </p:pic>
      <p:pic>
        <p:nvPicPr>
          <p:cNvPr id="9363" name="Picture" descr="Picture"/>
          <p:cNvPicPr>
            <a:picLocks noChangeAspect="1"/>
          </p:cNvPicPr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14014736" y="7475791"/>
            <a:ext cx="2425117" cy="253326"/>
          </a:xfrm>
          <a:prstGeom prst="rect">
            <a:avLst/>
          </a:prstGeom>
        </p:spPr>
      </p:pic>
      <p:pic>
        <p:nvPicPr>
          <p:cNvPr id="9832" name="Picture" descr="Picture"/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 rot="16200000">
            <a:off x="16766640" y="7582800"/>
            <a:ext cx="3560062" cy="39311"/>
          </a:xfrm>
          <a:prstGeom prst="rect">
            <a:avLst/>
          </a:prstGeom>
        </p:spPr>
      </p:pic>
      <p:pic>
        <p:nvPicPr>
          <p:cNvPr id="10307" name="Picture" descr="Picture"/>
          <p:cNvPicPr>
            <a:picLocks noChangeAspect="1"/>
          </p:cNvPicPr>
          <p:nvPr/>
        </p:nvPicPr>
        <p:blipFill>
          <a:blip r:embed="rId21" cstate="print">
            <a:alphaModFix/>
          </a:blip>
          <a:stretch>
            <a:fillRect/>
          </a:stretch>
        </p:blipFill>
        <p:spPr>
          <a:xfrm>
            <a:off x="17835433" y="7688882"/>
            <a:ext cx="4508563" cy="255253"/>
          </a:xfrm>
          <a:prstGeom prst="rect">
            <a:avLst/>
          </a:prstGeom>
        </p:spPr>
      </p:pic>
      <p:pic>
        <p:nvPicPr>
          <p:cNvPr id="10777" name="Picture" descr="Picture"/>
          <p:cNvPicPr>
            <a:picLocks noChangeAspect="1"/>
          </p:cNvPicPr>
          <p:nvPr/>
        </p:nvPicPr>
        <p:blipFill>
          <a:blip r:embed="rId22" cstate="print">
            <a:alphaModFix/>
          </a:blip>
          <a:stretch>
            <a:fillRect/>
          </a:stretch>
        </p:blipFill>
        <p:spPr>
          <a:xfrm rot="16200000">
            <a:off x="21210980" y="9684928"/>
            <a:ext cx="2079564" cy="39311"/>
          </a:xfrm>
          <a:prstGeom prst="rect">
            <a:avLst/>
          </a:prstGeom>
        </p:spPr>
      </p:pic>
      <p:pic>
        <p:nvPicPr>
          <p:cNvPr id="11254" name="Picture" descr="Picture"/>
          <p:cNvPicPr>
            <a:picLocks noChangeAspect="1"/>
          </p:cNvPicPr>
          <p:nvPr/>
        </p:nvPicPr>
        <p:blipFill>
          <a:blip r:embed="rId23" cstate="print">
            <a:alphaModFix/>
          </a:blip>
          <a:stretch>
            <a:fillRect/>
          </a:stretch>
        </p:blipFill>
        <p:spPr>
          <a:xfrm rot="16200000">
            <a:off x="21321929" y="10826739"/>
            <a:ext cx="1857664" cy="39311"/>
          </a:xfrm>
          <a:prstGeom prst="rect">
            <a:avLst/>
          </a:prstGeom>
        </p:spPr>
      </p:pic>
      <p:pic>
        <p:nvPicPr>
          <p:cNvPr id="11731" name="Picture" descr="Picture"/>
          <p:cNvPicPr>
            <a:picLocks noChangeAspect="1"/>
          </p:cNvPicPr>
          <p:nvPr/>
        </p:nvPicPr>
        <p:blipFill>
          <a:blip r:embed="rId23" cstate="print">
            <a:alphaModFix/>
          </a:blip>
          <a:stretch>
            <a:fillRect/>
          </a:stretch>
        </p:blipFill>
        <p:spPr>
          <a:xfrm>
            <a:off x="20373441" y="11775227"/>
            <a:ext cx="1857664" cy="39311"/>
          </a:xfrm>
          <a:prstGeom prst="rect">
            <a:avLst/>
          </a:prstGeom>
        </p:spPr>
      </p:pic>
      <p:pic>
        <p:nvPicPr>
          <p:cNvPr id="12201" name="Picture" descr="Picture"/>
          <p:cNvPicPr>
            <a:picLocks noChangeAspect="1"/>
          </p:cNvPicPr>
          <p:nvPr/>
        </p:nvPicPr>
        <p:blipFill>
          <a:blip r:embed="rId24" cstate="print">
            <a:alphaModFix/>
          </a:blip>
          <a:stretch>
            <a:fillRect/>
          </a:stretch>
        </p:blipFill>
        <p:spPr>
          <a:xfrm>
            <a:off x="18665555" y="10946101"/>
            <a:ext cx="1424160" cy="1365689"/>
          </a:xfrm>
          <a:prstGeom prst="rect">
            <a:avLst/>
          </a:prstGeom>
        </p:spPr>
      </p:pic>
      <p:pic>
        <p:nvPicPr>
          <p:cNvPr id="12673" name="Picture" descr="Picture"/>
          <p:cNvPicPr>
            <a:picLocks noChangeAspect="1"/>
          </p:cNvPicPr>
          <p:nvPr/>
        </p:nvPicPr>
        <p:blipFill>
          <a:blip r:embed="rId25" cstate="print">
            <a:alphaModFix/>
          </a:blip>
          <a:stretch>
            <a:fillRect/>
          </a:stretch>
        </p:blipFill>
        <p:spPr>
          <a:xfrm>
            <a:off x="20089715" y="11373967"/>
            <a:ext cx="2425117" cy="254977"/>
          </a:xfrm>
          <a:prstGeom prst="rect">
            <a:avLst/>
          </a:prstGeom>
        </p:spPr>
      </p:pic>
      <p:pic>
        <p:nvPicPr>
          <p:cNvPr id="13144" name="Picture" descr="Picture"/>
          <p:cNvPicPr>
            <a:picLocks noChangeAspect="1"/>
          </p:cNvPicPr>
          <p:nvPr/>
        </p:nvPicPr>
        <p:blipFill>
          <a:blip r:embed="rId26" cstate="print">
            <a:alphaModFix/>
          </a:blip>
          <a:stretch>
            <a:fillRect/>
          </a:stretch>
        </p:blipFill>
        <p:spPr>
          <a:xfrm>
            <a:off x="13993758" y="10744365"/>
            <a:ext cx="955745" cy="1498783"/>
          </a:xfrm>
          <a:prstGeom prst="rect">
            <a:avLst/>
          </a:prstGeom>
        </p:spPr>
      </p:pic>
      <p:pic>
        <p:nvPicPr>
          <p:cNvPr id="13616" name="Picture" descr="Picture"/>
          <p:cNvPicPr>
            <a:picLocks noChangeAspect="1"/>
          </p:cNvPicPr>
          <p:nvPr/>
        </p:nvPicPr>
        <p:blipFill>
          <a:blip r:embed="rId27" cstate="print">
            <a:alphaModFix/>
          </a:blip>
          <a:stretch>
            <a:fillRect/>
          </a:stretch>
        </p:blipFill>
        <p:spPr>
          <a:xfrm>
            <a:off x="15104344" y="11750847"/>
            <a:ext cx="3225818" cy="39311"/>
          </a:xfrm>
          <a:prstGeom prst="rect">
            <a:avLst/>
          </a:prstGeom>
        </p:spPr>
      </p:pic>
      <p:pic>
        <p:nvPicPr>
          <p:cNvPr id="14086" name="Picture" descr="Picture"/>
          <p:cNvPicPr>
            <a:picLocks noChangeAspect="1"/>
          </p:cNvPicPr>
          <p:nvPr/>
        </p:nvPicPr>
        <p:blipFill>
          <a:blip r:embed="rId28" cstate="print">
            <a:alphaModFix/>
          </a:blip>
          <a:stretch>
            <a:fillRect/>
          </a:stretch>
        </p:blipFill>
        <p:spPr>
          <a:xfrm>
            <a:off x="14658907" y="11349747"/>
            <a:ext cx="3955057" cy="288020"/>
          </a:xfrm>
          <a:prstGeom prst="rect">
            <a:avLst/>
          </a:prstGeom>
        </p:spPr>
      </p:pic>
      <p:pic>
        <p:nvPicPr>
          <p:cNvPr id="14557" name="Picture" descr="Picture"/>
          <p:cNvPicPr>
            <a:picLocks noChangeAspect="1"/>
          </p:cNvPicPr>
          <p:nvPr/>
        </p:nvPicPr>
        <p:blipFill>
          <a:blip r:embed="rId27" cstate="print">
            <a:alphaModFix/>
          </a:blip>
          <a:stretch>
            <a:fillRect/>
          </a:stretch>
        </p:blipFill>
        <p:spPr>
          <a:xfrm>
            <a:off x="10569766" y="11750847"/>
            <a:ext cx="3225818" cy="39311"/>
          </a:xfrm>
          <a:prstGeom prst="rect">
            <a:avLst/>
          </a:prstGeom>
        </p:spPr>
      </p:pic>
      <p:pic>
        <p:nvPicPr>
          <p:cNvPr id="15027" name="Picture" descr="Picture"/>
          <p:cNvPicPr>
            <a:picLocks noChangeAspect="1"/>
          </p:cNvPicPr>
          <p:nvPr/>
        </p:nvPicPr>
        <p:blipFill>
          <a:blip r:embed="rId29" cstate="print">
            <a:alphaModFix/>
          </a:blip>
          <a:stretch>
            <a:fillRect/>
          </a:stretch>
        </p:blipFill>
        <p:spPr>
          <a:xfrm>
            <a:off x="7803509" y="10888785"/>
            <a:ext cx="2040799" cy="1724123"/>
          </a:xfrm>
          <a:prstGeom prst="rect">
            <a:avLst/>
          </a:prstGeom>
        </p:spPr>
      </p:pic>
      <p:pic>
        <p:nvPicPr>
          <p:cNvPr id="15498" name="Picture" descr="Picture"/>
          <p:cNvPicPr>
            <a:picLocks noChangeAspect="1"/>
          </p:cNvPicPr>
          <p:nvPr/>
        </p:nvPicPr>
        <p:blipFill>
          <a:blip r:embed="rId30" cstate="print">
            <a:alphaModFix/>
          </a:blip>
          <a:stretch>
            <a:fillRect/>
          </a:stretch>
        </p:blipFill>
        <p:spPr>
          <a:xfrm>
            <a:off x="10038700" y="11349747"/>
            <a:ext cx="3955057" cy="254151"/>
          </a:xfrm>
          <a:prstGeom prst="rect">
            <a:avLst/>
          </a:prstGeom>
        </p:spPr>
      </p:pic>
      <p:pic>
        <p:nvPicPr>
          <p:cNvPr id="15969" name="Picture" descr="Picture"/>
          <p:cNvPicPr>
            <a:picLocks noChangeAspect="1"/>
          </p:cNvPicPr>
          <p:nvPr/>
        </p:nvPicPr>
        <p:blipFill>
          <a:blip r:embed="rId31" cstate="print">
            <a:alphaModFix/>
          </a:blip>
          <a:stretch>
            <a:fillRect/>
          </a:stretch>
        </p:blipFill>
        <p:spPr>
          <a:xfrm>
            <a:off x="19976825" y="6480174"/>
            <a:ext cx="4508563" cy="253326"/>
          </a:xfrm>
          <a:prstGeom prst="rect">
            <a:avLst/>
          </a:prstGeom>
        </p:spPr>
      </p:pic>
      <p:pic>
        <p:nvPicPr>
          <p:cNvPr id="16439" name="Picture" descr="Picture"/>
          <p:cNvPicPr>
            <a:picLocks noChangeAspect="1"/>
          </p:cNvPicPr>
          <p:nvPr/>
        </p:nvPicPr>
        <p:blipFill>
          <a:blip r:embed="rId32" cstate="print">
            <a:alphaModFix/>
          </a:blip>
          <a:stretch>
            <a:fillRect/>
          </a:stretch>
        </p:blipFill>
        <p:spPr>
          <a:xfrm>
            <a:off x="21397337" y="6855112"/>
            <a:ext cx="1667541" cy="16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6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0800000">
            <a:off x="-467804" y="-4298828"/>
            <a:ext cx="27274434" cy="18182945"/>
          </a:xfrm>
          <a:prstGeom prst="rect">
            <a:avLst/>
          </a:prstGeom>
        </p:spPr>
      </p:pic>
      <p:pic>
        <p:nvPicPr>
          <p:cNvPr id="477" name="Picture" descr="Picture"/>
          <p:cNvPicPr>
            <a:picLocks noChangeAspect="1"/>
          </p:cNvPicPr>
          <p:nvPr/>
        </p:nvPicPr>
        <p:blipFill>
          <a:blip r:embed="rId3" cstate="print">
            <a:alphaModFix amt="52558"/>
          </a:blip>
          <a:stretch>
            <a:fillRect/>
          </a:stretch>
        </p:blipFill>
        <p:spPr>
          <a:xfrm>
            <a:off x="-899176" y="-892653"/>
            <a:ext cx="3900101" cy="3900104"/>
          </a:xfrm>
          <a:prstGeom prst="rect">
            <a:avLst/>
          </a:prstGeom>
        </p:spPr>
      </p:pic>
      <p:pic>
        <p:nvPicPr>
          <p:cNvPr id="1877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236875" y="731989"/>
            <a:ext cx="3193819" cy="1466621"/>
          </a:xfrm>
          <a:prstGeom prst="rect">
            <a:avLst/>
          </a:prstGeom>
        </p:spPr>
      </p:pic>
      <p:pic>
        <p:nvPicPr>
          <p:cNvPr id="2344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375283" y="7098542"/>
            <a:ext cx="1532219" cy="1641664"/>
          </a:xfrm>
          <a:prstGeom prst="rect">
            <a:avLst/>
          </a:prstGeom>
        </p:spPr>
      </p:pic>
      <p:pic>
        <p:nvPicPr>
          <p:cNvPr id="2812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7907503" y="7919375"/>
            <a:ext cx="1687574" cy="39311"/>
          </a:xfrm>
          <a:prstGeom prst="rect">
            <a:avLst/>
          </a:prstGeom>
        </p:spPr>
      </p:pic>
      <p:pic>
        <p:nvPicPr>
          <p:cNvPr id="3278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360034" y="4059621"/>
            <a:ext cx="2862377" cy="270621"/>
          </a:xfrm>
          <a:prstGeom prst="rect">
            <a:avLst/>
          </a:prstGeom>
        </p:spPr>
      </p:pic>
      <p:pic>
        <p:nvPicPr>
          <p:cNvPr id="3745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4753078" y="3842892"/>
            <a:ext cx="1997551" cy="1064241"/>
          </a:xfrm>
          <a:prstGeom prst="rect">
            <a:avLst/>
          </a:prstGeom>
        </p:spPr>
      </p:pic>
      <p:pic>
        <p:nvPicPr>
          <p:cNvPr id="4214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7065025" y="4493355"/>
            <a:ext cx="3223533" cy="39311"/>
          </a:xfrm>
          <a:prstGeom prst="rect">
            <a:avLst/>
          </a:prstGeom>
        </p:spPr>
      </p:pic>
      <p:pic>
        <p:nvPicPr>
          <p:cNvPr id="4681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7418661" y="4138329"/>
            <a:ext cx="3491716" cy="236684"/>
          </a:xfrm>
          <a:prstGeom prst="rect">
            <a:avLst/>
          </a:prstGeom>
        </p:spPr>
      </p:pic>
      <p:pic>
        <p:nvPicPr>
          <p:cNvPr id="5149" name="Picture" descr="Picture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6451448" y="3869755"/>
            <a:ext cx="4458928" cy="268573"/>
          </a:xfrm>
          <a:prstGeom prst="rect">
            <a:avLst/>
          </a:prstGeom>
        </p:spPr>
      </p:pic>
      <p:pic>
        <p:nvPicPr>
          <p:cNvPr id="5617" name="Picture" descr="Picture"/>
          <p:cNvPicPr>
            <a:picLocks noChangeAspect="1"/>
          </p:cNvPicPr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10530992" y="3869755"/>
            <a:ext cx="1568877" cy="1181500"/>
          </a:xfrm>
          <a:prstGeom prst="rect">
            <a:avLst/>
          </a:prstGeom>
        </p:spPr>
      </p:pic>
      <p:pic>
        <p:nvPicPr>
          <p:cNvPr id="6087" name="Picture" descr="Picture"/>
          <p:cNvPicPr>
            <a:picLocks noChangeAspect="1"/>
          </p:cNvPicPr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15969290" y="4004042"/>
            <a:ext cx="1145492" cy="1145492"/>
          </a:xfrm>
          <a:prstGeom prst="rect">
            <a:avLst/>
          </a:prstGeom>
        </p:spPr>
      </p:pic>
      <p:pic>
        <p:nvPicPr>
          <p:cNvPr id="6557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2258030" y="4460505"/>
            <a:ext cx="3223533" cy="39311"/>
          </a:xfrm>
          <a:prstGeom prst="rect">
            <a:avLst/>
          </a:prstGeom>
        </p:spPr>
      </p:pic>
      <p:pic>
        <p:nvPicPr>
          <p:cNvPr id="7025" name="Picture" descr="Picture"/>
          <p:cNvPicPr>
            <a:picLocks noChangeAspect="1"/>
          </p:cNvPicPr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11884135" y="4004042"/>
            <a:ext cx="4458928" cy="270328"/>
          </a:xfrm>
          <a:prstGeom prst="rect">
            <a:avLst/>
          </a:prstGeom>
        </p:spPr>
      </p:pic>
      <p:pic>
        <p:nvPicPr>
          <p:cNvPr id="7494" name="Picture" descr="Picture"/>
          <p:cNvPicPr>
            <a:picLocks noChangeAspect="1"/>
          </p:cNvPicPr>
          <p:nvPr/>
        </p:nvPicPr>
        <p:blipFill>
          <a:blip r:embed="rId15" cstate="print">
            <a:alphaModFix/>
          </a:blip>
          <a:stretch>
            <a:fillRect/>
          </a:stretch>
        </p:blipFill>
        <p:spPr>
          <a:xfrm>
            <a:off x="14633515" y="268763"/>
            <a:ext cx="8405871" cy="2738688"/>
          </a:xfrm>
          <a:prstGeom prst="rect">
            <a:avLst/>
          </a:prstGeom>
        </p:spPr>
      </p:pic>
      <p:pic>
        <p:nvPicPr>
          <p:cNvPr id="7963" name="Picture" descr="Picture"/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>
            <a:off x="17329133" y="4595670"/>
            <a:ext cx="1935567" cy="39311"/>
          </a:xfrm>
          <a:prstGeom prst="rect">
            <a:avLst/>
          </a:prstGeom>
        </p:spPr>
      </p:pic>
      <p:pic>
        <p:nvPicPr>
          <p:cNvPr id="8431" name="Picture" descr="Picture"/>
          <p:cNvPicPr>
            <a:picLocks noChangeAspect="1"/>
          </p:cNvPicPr>
          <p:nvPr/>
        </p:nvPicPr>
        <p:blipFill>
          <a:blip r:embed="rId17" cstate="print">
            <a:alphaModFix/>
          </a:blip>
          <a:stretch>
            <a:fillRect/>
          </a:stretch>
        </p:blipFill>
        <p:spPr>
          <a:xfrm>
            <a:off x="16343064" y="4004042"/>
            <a:ext cx="4458928" cy="270621"/>
          </a:xfrm>
          <a:prstGeom prst="rect">
            <a:avLst/>
          </a:prstGeom>
        </p:spPr>
      </p:pic>
      <p:pic>
        <p:nvPicPr>
          <p:cNvPr id="8900" name="Picture" descr="Picture"/>
          <p:cNvPicPr>
            <a:picLocks noChangeAspect="1"/>
          </p:cNvPicPr>
          <p:nvPr/>
        </p:nvPicPr>
        <p:blipFill>
          <a:blip r:embed="rId18" cstate="print">
            <a:alphaModFix/>
          </a:blip>
          <a:stretch>
            <a:fillRect/>
          </a:stretch>
        </p:blipFill>
        <p:spPr>
          <a:xfrm>
            <a:off x="20801993" y="3733892"/>
            <a:ext cx="1034133" cy="1723556"/>
          </a:xfrm>
          <a:prstGeom prst="rect">
            <a:avLst/>
          </a:prstGeom>
        </p:spPr>
      </p:pic>
      <p:pic>
        <p:nvPicPr>
          <p:cNvPr id="9370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 rot="5400000">
            <a:off x="18393170" y="4576014"/>
            <a:ext cx="3223533" cy="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0800000">
            <a:off x="-467804" y="-3377771"/>
            <a:ext cx="27274434" cy="18182945"/>
          </a:xfrm>
          <a:prstGeom prst="rect">
            <a:avLst/>
          </a:prstGeom>
        </p:spPr>
      </p:pic>
      <p:pic>
        <p:nvPicPr>
          <p:cNvPr id="477" name="Picture" descr="Picture"/>
          <p:cNvPicPr>
            <a:picLocks noChangeAspect="1"/>
          </p:cNvPicPr>
          <p:nvPr/>
        </p:nvPicPr>
        <p:blipFill>
          <a:blip r:embed="rId3" cstate="print">
            <a:alphaModFix amt="52558"/>
          </a:blip>
          <a:stretch>
            <a:fillRect/>
          </a:stretch>
        </p:blipFill>
        <p:spPr>
          <a:xfrm>
            <a:off x="-899176" y="-892653"/>
            <a:ext cx="3900101" cy="3900104"/>
          </a:xfrm>
          <a:prstGeom prst="rect">
            <a:avLst/>
          </a:prstGeom>
        </p:spPr>
      </p:pic>
      <p:pic>
        <p:nvPicPr>
          <p:cNvPr id="1877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236875" y="731989"/>
            <a:ext cx="3193819" cy="1466621"/>
          </a:xfrm>
          <a:prstGeom prst="rect">
            <a:avLst/>
          </a:prstGeom>
        </p:spPr>
      </p:pic>
      <p:pic>
        <p:nvPicPr>
          <p:cNvPr id="2344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375283" y="7098542"/>
            <a:ext cx="1532219" cy="1641664"/>
          </a:xfrm>
          <a:prstGeom prst="rect">
            <a:avLst/>
          </a:prstGeom>
        </p:spPr>
      </p:pic>
      <p:pic>
        <p:nvPicPr>
          <p:cNvPr id="2812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779440" y="4556358"/>
            <a:ext cx="1687574" cy="39311"/>
          </a:xfrm>
          <a:prstGeom prst="rect">
            <a:avLst/>
          </a:prstGeom>
        </p:spPr>
      </p:pic>
      <p:pic>
        <p:nvPicPr>
          <p:cNvPr id="3278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360034" y="4096333"/>
            <a:ext cx="2862377" cy="270621"/>
          </a:xfrm>
          <a:prstGeom prst="rect">
            <a:avLst/>
          </a:prstGeom>
        </p:spPr>
      </p:pic>
      <p:pic>
        <p:nvPicPr>
          <p:cNvPr id="3745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4753078" y="3842892"/>
            <a:ext cx="1997551" cy="1064241"/>
          </a:xfrm>
          <a:prstGeom prst="rect">
            <a:avLst/>
          </a:prstGeom>
        </p:spPr>
      </p:pic>
      <p:pic>
        <p:nvPicPr>
          <p:cNvPr id="4214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7065025" y="4493355"/>
            <a:ext cx="3223533" cy="39311"/>
          </a:xfrm>
          <a:prstGeom prst="rect">
            <a:avLst/>
          </a:prstGeom>
        </p:spPr>
      </p:pic>
      <p:pic>
        <p:nvPicPr>
          <p:cNvPr id="4681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7418661" y="4138329"/>
            <a:ext cx="3491716" cy="236684"/>
          </a:xfrm>
          <a:prstGeom prst="rect">
            <a:avLst/>
          </a:prstGeom>
        </p:spPr>
      </p:pic>
      <p:pic>
        <p:nvPicPr>
          <p:cNvPr id="5149" name="Picture" descr="Picture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6451448" y="3869755"/>
            <a:ext cx="4458928" cy="268573"/>
          </a:xfrm>
          <a:prstGeom prst="rect">
            <a:avLst/>
          </a:prstGeom>
        </p:spPr>
      </p:pic>
      <p:pic>
        <p:nvPicPr>
          <p:cNvPr id="5617" name="Picture" descr="Picture"/>
          <p:cNvPicPr>
            <a:picLocks noChangeAspect="1"/>
          </p:cNvPicPr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10530992" y="3869755"/>
            <a:ext cx="1568877" cy="1181500"/>
          </a:xfrm>
          <a:prstGeom prst="rect">
            <a:avLst/>
          </a:prstGeom>
        </p:spPr>
      </p:pic>
      <p:pic>
        <p:nvPicPr>
          <p:cNvPr id="6087" name="Picture" descr="Picture"/>
          <p:cNvPicPr>
            <a:picLocks noChangeAspect="1"/>
          </p:cNvPicPr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15969290" y="4004042"/>
            <a:ext cx="1145492" cy="1145492"/>
          </a:xfrm>
          <a:prstGeom prst="rect">
            <a:avLst/>
          </a:prstGeom>
        </p:spPr>
      </p:pic>
      <p:pic>
        <p:nvPicPr>
          <p:cNvPr id="6557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2258030" y="4460505"/>
            <a:ext cx="3223533" cy="39311"/>
          </a:xfrm>
          <a:prstGeom prst="rect">
            <a:avLst/>
          </a:prstGeom>
        </p:spPr>
      </p:pic>
      <p:pic>
        <p:nvPicPr>
          <p:cNvPr id="7025" name="Picture" descr="Picture"/>
          <p:cNvPicPr>
            <a:picLocks noChangeAspect="1"/>
          </p:cNvPicPr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11884135" y="4004042"/>
            <a:ext cx="4458928" cy="270328"/>
          </a:xfrm>
          <a:prstGeom prst="rect">
            <a:avLst/>
          </a:prstGeom>
        </p:spPr>
      </p:pic>
      <p:pic>
        <p:nvPicPr>
          <p:cNvPr id="7494" name="Picture" descr="Picture"/>
          <p:cNvPicPr>
            <a:picLocks noChangeAspect="1"/>
          </p:cNvPicPr>
          <p:nvPr/>
        </p:nvPicPr>
        <p:blipFill>
          <a:blip r:embed="rId15" cstate="print">
            <a:alphaModFix/>
          </a:blip>
          <a:stretch>
            <a:fillRect/>
          </a:stretch>
        </p:blipFill>
        <p:spPr>
          <a:xfrm>
            <a:off x="14633515" y="268763"/>
            <a:ext cx="8405871" cy="2738688"/>
          </a:xfrm>
          <a:prstGeom prst="rect">
            <a:avLst/>
          </a:prstGeom>
        </p:spPr>
      </p:pic>
      <p:pic>
        <p:nvPicPr>
          <p:cNvPr id="7963" name="Picture" descr="Picture"/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>
            <a:off x="17329133" y="4595670"/>
            <a:ext cx="1935567" cy="39311"/>
          </a:xfrm>
          <a:prstGeom prst="rect">
            <a:avLst/>
          </a:prstGeom>
        </p:spPr>
      </p:pic>
      <p:pic>
        <p:nvPicPr>
          <p:cNvPr id="8431" name="Picture" descr="Picture"/>
          <p:cNvPicPr>
            <a:picLocks noChangeAspect="1"/>
          </p:cNvPicPr>
          <p:nvPr/>
        </p:nvPicPr>
        <p:blipFill>
          <a:blip r:embed="rId17" cstate="print">
            <a:alphaModFix/>
          </a:blip>
          <a:stretch>
            <a:fillRect/>
          </a:stretch>
        </p:blipFill>
        <p:spPr>
          <a:xfrm>
            <a:off x="16343064" y="4004042"/>
            <a:ext cx="4458928" cy="269159"/>
          </a:xfrm>
          <a:prstGeom prst="rect">
            <a:avLst/>
          </a:prstGeom>
        </p:spPr>
      </p:pic>
      <p:pic>
        <p:nvPicPr>
          <p:cNvPr id="8900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 rot="5400000">
            <a:off x="18393170" y="4576014"/>
            <a:ext cx="3223533" cy="39311"/>
          </a:xfrm>
          <a:prstGeom prst="rect">
            <a:avLst/>
          </a:prstGeom>
        </p:spPr>
      </p:pic>
      <p:pic>
        <p:nvPicPr>
          <p:cNvPr id="9374" name="Picture" descr="Picture"/>
          <p:cNvPicPr>
            <a:picLocks noChangeAspect="1"/>
          </p:cNvPicPr>
          <p:nvPr/>
        </p:nvPicPr>
        <p:blipFill>
          <a:blip r:embed="rId18" cstate="print">
            <a:alphaModFix/>
          </a:blip>
          <a:stretch>
            <a:fillRect/>
          </a:stretch>
        </p:blipFill>
        <p:spPr>
          <a:xfrm>
            <a:off x="1947435" y="7602316"/>
            <a:ext cx="4956439" cy="39311"/>
          </a:xfrm>
          <a:prstGeom prst="rect">
            <a:avLst/>
          </a:prstGeom>
        </p:spPr>
      </p:pic>
      <p:pic>
        <p:nvPicPr>
          <p:cNvPr id="9841" name="Picture" descr="Picture"/>
          <p:cNvPicPr>
            <a:picLocks noChangeAspect="1"/>
          </p:cNvPicPr>
          <p:nvPr/>
        </p:nvPicPr>
        <p:blipFill>
          <a:blip r:embed="rId19" cstate="print">
            <a:alphaModFix/>
          </a:blip>
          <a:stretch>
            <a:fillRect/>
          </a:stretch>
        </p:blipFill>
        <p:spPr>
          <a:xfrm>
            <a:off x="1526125" y="7155654"/>
            <a:ext cx="5224504" cy="269743"/>
          </a:xfrm>
          <a:prstGeom prst="rect">
            <a:avLst/>
          </a:prstGeom>
        </p:spPr>
      </p:pic>
      <p:pic>
        <p:nvPicPr>
          <p:cNvPr id="10309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47220" y="6480174"/>
            <a:ext cx="1532219" cy="1641664"/>
          </a:xfrm>
          <a:prstGeom prst="rect">
            <a:avLst/>
          </a:prstGeom>
        </p:spPr>
      </p:pic>
      <p:pic>
        <p:nvPicPr>
          <p:cNvPr id="10778" name="Picture" descr="Picture"/>
          <p:cNvPicPr>
            <a:picLocks noChangeAspect="1"/>
          </p:cNvPicPr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7345520" y="6626456"/>
            <a:ext cx="2350984" cy="2350984"/>
          </a:xfrm>
          <a:prstGeom prst="rect">
            <a:avLst/>
          </a:prstGeom>
        </p:spPr>
      </p:pic>
      <p:pic>
        <p:nvPicPr>
          <p:cNvPr id="11248" name="Picture" descr="Picture"/>
          <p:cNvPicPr>
            <a:picLocks noChangeAspect="1"/>
          </p:cNvPicPr>
          <p:nvPr/>
        </p:nvPicPr>
        <p:blipFill>
          <a:blip r:embed="rId21" cstate="print">
            <a:alphaModFix/>
          </a:blip>
          <a:stretch>
            <a:fillRect/>
          </a:stretch>
        </p:blipFill>
        <p:spPr>
          <a:xfrm>
            <a:off x="20801993" y="3927153"/>
            <a:ext cx="1688885" cy="13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0800000">
            <a:off x="-467804" y="-4298828"/>
            <a:ext cx="27274434" cy="18182945"/>
          </a:xfrm>
          <a:prstGeom prst="rect">
            <a:avLst/>
          </a:prstGeom>
        </p:spPr>
      </p:pic>
      <p:pic>
        <p:nvPicPr>
          <p:cNvPr id="477" name="Picture" descr="Picture"/>
          <p:cNvPicPr>
            <a:picLocks noChangeAspect="1"/>
          </p:cNvPicPr>
          <p:nvPr/>
        </p:nvPicPr>
        <p:blipFill>
          <a:blip r:embed="rId3" cstate="print">
            <a:alphaModFix amt="52558"/>
          </a:blip>
          <a:stretch>
            <a:fillRect/>
          </a:stretch>
        </p:blipFill>
        <p:spPr>
          <a:xfrm>
            <a:off x="-899176" y="-892653"/>
            <a:ext cx="3900101" cy="3900104"/>
          </a:xfrm>
          <a:prstGeom prst="rect">
            <a:avLst/>
          </a:prstGeom>
        </p:spPr>
      </p:pic>
      <p:pic>
        <p:nvPicPr>
          <p:cNvPr id="1877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236875" y="731989"/>
            <a:ext cx="3193819" cy="1466621"/>
          </a:xfrm>
          <a:prstGeom prst="rect">
            <a:avLst/>
          </a:prstGeom>
        </p:spPr>
      </p:pic>
      <p:pic>
        <p:nvPicPr>
          <p:cNvPr id="2344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4633515" y="268763"/>
            <a:ext cx="8405871" cy="2738688"/>
          </a:xfrm>
          <a:prstGeom prst="rect">
            <a:avLst/>
          </a:prstGeom>
        </p:spPr>
      </p:pic>
      <p:pic>
        <p:nvPicPr>
          <p:cNvPr id="2812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563586" y="4570538"/>
            <a:ext cx="1532219" cy="1641664"/>
          </a:xfrm>
          <a:prstGeom prst="rect">
            <a:avLst/>
          </a:prstGeom>
        </p:spPr>
      </p:pic>
      <p:pic>
        <p:nvPicPr>
          <p:cNvPr id="3279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759422" y="5522973"/>
            <a:ext cx="1687574" cy="39311"/>
          </a:xfrm>
          <a:prstGeom prst="rect">
            <a:avLst/>
          </a:prstGeom>
        </p:spPr>
      </p:pic>
      <p:pic>
        <p:nvPicPr>
          <p:cNvPr id="3745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1510678" y="5023637"/>
            <a:ext cx="2862377" cy="270621"/>
          </a:xfrm>
          <a:prstGeom prst="rect">
            <a:avLst/>
          </a:prstGeom>
        </p:spPr>
      </p:pic>
      <p:pic>
        <p:nvPicPr>
          <p:cNvPr id="4213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4903722" y="4770195"/>
            <a:ext cx="1997551" cy="1064241"/>
          </a:xfrm>
          <a:prstGeom prst="rect">
            <a:avLst/>
          </a:prstGeom>
        </p:spPr>
      </p:pic>
      <p:pic>
        <p:nvPicPr>
          <p:cNvPr id="4682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7215670" y="5420658"/>
            <a:ext cx="3223533" cy="39311"/>
          </a:xfrm>
          <a:prstGeom prst="rect">
            <a:avLst/>
          </a:prstGeom>
        </p:spPr>
      </p:pic>
      <p:pic>
        <p:nvPicPr>
          <p:cNvPr id="5149" name="Picture" descr="Picture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7569306" y="5065632"/>
            <a:ext cx="3491716" cy="236684"/>
          </a:xfrm>
          <a:prstGeom prst="rect">
            <a:avLst/>
          </a:prstGeom>
        </p:spPr>
      </p:pic>
      <p:pic>
        <p:nvPicPr>
          <p:cNvPr id="5617" name="Picture" descr="Picture"/>
          <p:cNvPicPr>
            <a:picLocks noChangeAspect="1"/>
          </p:cNvPicPr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6602093" y="4797058"/>
            <a:ext cx="4458928" cy="268573"/>
          </a:xfrm>
          <a:prstGeom prst="rect">
            <a:avLst/>
          </a:prstGeom>
        </p:spPr>
      </p:pic>
      <p:pic>
        <p:nvPicPr>
          <p:cNvPr id="6085" name="Picture" descr="Picture"/>
          <p:cNvPicPr>
            <a:picLocks noChangeAspect="1"/>
          </p:cNvPicPr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10681636" y="4797058"/>
            <a:ext cx="1568877" cy="1181500"/>
          </a:xfrm>
          <a:prstGeom prst="rect">
            <a:avLst/>
          </a:prstGeom>
        </p:spPr>
      </p:pic>
      <p:pic>
        <p:nvPicPr>
          <p:cNvPr id="6555" name="Picture" descr="Picture"/>
          <p:cNvPicPr>
            <a:picLocks noChangeAspect="1"/>
          </p:cNvPicPr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16119934" y="4931346"/>
            <a:ext cx="1145492" cy="1145492"/>
          </a:xfrm>
          <a:prstGeom prst="rect">
            <a:avLst/>
          </a:prstGeom>
        </p:spPr>
      </p:pic>
      <p:pic>
        <p:nvPicPr>
          <p:cNvPr id="7025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12408674" y="5387808"/>
            <a:ext cx="3223533" cy="39311"/>
          </a:xfrm>
          <a:prstGeom prst="rect">
            <a:avLst/>
          </a:prstGeom>
        </p:spPr>
      </p:pic>
      <p:pic>
        <p:nvPicPr>
          <p:cNvPr id="7493" name="Picture" descr="Picture"/>
          <p:cNvPicPr>
            <a:picLocks noChangeAspect="1"/>
          </p:cNvPicPr>
          <p:nvPr/>
        </p:nvPicPr>
        <p:blipFill>
          <a:blip r:embed="rId15" cstate="print">
            <a:alphaModFix/>
          </a:blip>
          <a:stretch>
            <a:fillRect/>
          </a:stretch>
        </p:blipFill>
        <p:spPr>
          <a:xfrm>
            <a:off x="12034779" y="4931346"/>
            <a:ext cx="4458928" cy="270328"/>
          </a:xfrm>
          <a:prstGeom prst="rect">
            <a:avLst/>
          </a:prstGeom>
        </p:spPr>
      </p:pic>
      <p:pic>
        <p:nvPicPr>
          <p:cNvPr id="7962" name="Picture" descr="Picture"/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 rot="5400000">
            <a:off x="15555770" y="7014777"/>
            <a:ext cx="1915187" cy="39311"/>
          </a:xfrm>
          <a:prstGeom prst="rect">
            <a:avLst/>
          </a:prstGeom>
        </p:spPr>
      </p:pic>
      <p:pic>
        <p:nvPicPr>
          <p:cNvPr id="8436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5727598" y="8227294"/>
            <a:ext cx="1532219" cy="1641664"/>
          </a:xfrm>
          <a:prstGeom prst="rect">
            <a:avLst/>
          </a:prstGeom>
        </p:spPr>
      </p:pic>
      <p:pic>
        <p:nvPicPr>
          <p:cNvPr id="8906" name="Picture" descr="Picture"/>
          <p:cNvPicPr>
            <a:picLocks noChangeAspect="1"/>
          </p:cNvPicPr>
          <p:nvPr/>
        </p:nvPicPr>
        <p:blipFill>
          <a:blip r:embed="rId17" cstate="print">
            <a:alphaModFix/>
          </a:blip>
          <a:stretch>
            <a:fillRect/>
          </a:stretch>
        </p:blipFill>
        <p:spPr>
          <a:xfrm>
            <a:off x="1" y="3911207"/>
            <a:ext cx="3193819" cy="404615"/>
          </a:xfrm>
          <a:prstGeom prst="rect">
            <a:avLst/>
          </a:prstGeom>
        </p:spPr>
      </p:pic>
      <p:pic>
        <p:nvPicPr>
          <p:cNvPr id="9368" name="Picture" descr="Picture"/>
          <p:cNvPicPr>
            <a:picLocks noChangeAspect="1"/>
          </p:cNvPicPr>
          <p:nvPr/>
        </p:nvPicPr>
        <p:blipFill>
          <a:blip r:embed="rId18" cstate="print">
            <a:alphaModFix/>
          </a:blip>
          <a:stretch>
            <a:fillRect/>
          </a:stretch>
        </p:blipFill>
        <p:spPr>
          <a:xfrm>
            <a:off x="16692680" y="9048126"/>
            <a:ext cx="3193819" cy="404615"/>
          </a:xfrm>
          <a:prstGeom prst="rect">
            <a:avLst/>
          </a:prstGeom>
        </p:spPr>
      </p:pic>
      <p:pic>
        <p:nvPicPr>
          <p:cNvPr id="9837" name="Picture" descr="Picture"/>
          <p:cNvPicPr>
            <a:picLocks noChangeAspect="1"/>
          </p:cNvPicPr>
          <p:nvPr/>
        </p:nvPicPr>
        <p:blipFill>
          <a:blip r:embed="rId19" cstate="print">
            <a:alphaModFix/>
          </a:blip>
          <a:stretch>
            <a:fillRect/>
          </a:stretch>
        </p:blipFill>
        <p:spPr>
          <a:xfrm rot="5400000">
            <a:off x="10250971" y="7562379"/>
            <a:ext cx="1982660" cy="2971493"/>
          </a:xfrm>
          <a:prstGeom prst="rect">
            <a:avLst/>
          </a:prstGeom>
        </p:spPr>
      </p:pic>
      <p:pic>
        <p:nvPicPr>
          <p:cNvPr id="10313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12896401" y="9048126"/>
            <a:ext cx="3223533" cy="39311"/>
          </a:xfrm>
          <a:prstGeom prst="rect">
            <a:avLst/>
          </a:prstGeom>
        </p:spPr>
      </p:pic>
      <p:pic>
        <p:nvPicPr>
          <p:cNvPr id="10782" name="Picture" descr="Picture"/>
          <p:cNvPicPr>
            <a:picLocks noChangeAspect="1"/>
          </p:cNvPicPr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12034779" y="8614878"/>
            <a:ext cx="4458928" cy="267695"/>
          </a:xfrm>
          <a:prstGeom prst="rect">
            <a:avLst/>
          </a:prstGeom>
        </p:spPr>
      </p:pic>
      <p:pic>
        <p:nvPicPr>
          <p:cNvPr id="11252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6764120" y="9048126"/>
            <a:ext cx="3223533" cy="39311"/>
          </a:xfrm>
          <a:prstGeom prst="rect">
            <a:avLst/>
          </a:prstGeom>
        </p:spPr>
      </p:pic>
      <p:pic>
        <p:nvPicPr>
          <p:cNvPr id="11720" name="Picture" descr="Picture"/>
          <p:cNvPicPr>
            <a:picLocks noChangeAspect="1"/>
          </p:cNvPicPr>
          <p:nvPr/>
        </p:nvPicPr>
        <p:blipFill>
          <a:blip r:embed="rId21" cstate="print">
            <a:alphaModFix/>
          </a:blip>
          <a:stretch>
            <a:fillRect/>
          </a:stretch>
        </p:blipFill>
        <p:spPr>
          <a:xfrm>
            <a:off x="5902498" y="8614878"/>
            <a:ext cx="4458928" cy="267695"/>
          </a:xfrm>
          <a:prstGeom prst="rect">
            <a:avLst/>
          </a:prstGeom>
        </p:spPr>
      </p:pic>
      <p:pic>
        <p:nvPicPr>
          <p:cNvPr id="12189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4060223" y="8614878"/>
            <a:ext cx="1997551" cy="1064241"/>
          </a:xfrm>
          <a:prstGeom prst="rect">
            <a:avLst/>
          </a:prstGeom>
        </p:spPr>
      </p:pic>
      <p:pic>
        <p:nvPicPr>
          <p:cNvPr id="12659" name="Picture" descr="Picture"/>
          <p:cNvPicPr>
            <a:picLocks noChangeAspect="1"/>
          </p:cNvPicPr>
          <p:nvPr/>
        </p:nvPicPr>
        <p:blipFill>
          <a:blip r:embed="rId22" cstate="print">
            <a:alphaModFix/>
          </a:blip>
          <a:stretch>
            <a:fillRect/>
          </a:stretch>
        </p:blipFill>
        <p:spPr>
          <a:xfrm>
            <a:off x="366624" y="8823619"/>
            <a:ext cx="4006432" cy="6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19866" y="552932"/>
            <a:ext cx="21599657" cy="1100941"/>
          </a:xfrm>
          <a:prstGeom prst="rect">
            <a:avLst/>
          </a:prstGeom>
        </p:spPr>
        <p:txBody>
          <a:bodyPr vert="horz" lIns="121917" tIns="60959" rIns="121917" bIns="6095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点对点通信穿透原理</a:t>
            </a:r>
            <a:endParaRPr lang="en-US" altLang="zh-CN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D856BFE-92FE-FD42-AAF1-8FE2FD065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4519"/>
            <a:ext cx="13856999" cy="943738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FE14D4A-CFF9-6540-B291-CFF0E23F450F}"/>
              </a:ext>
            </a:extLst>
          </p:cNvPr>
          <p:cNvSpPr/>
          <p:nvPr/>
        </p:nvSpPr>
        <p:spPr>
          <a:xfrm>
            <a:off x="13856999" y="1653873"/>
            <a:ext cx="9182389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altLang="zh-CN" sz="3600" dirty="0">
                <a:latin typeface="-apple-system"/>
              </a:rPr>
              <a:t>A</a:t>
            </a:r>
            <a:r>
              <a:rPr lang="zh-CN" altLang="en-US" sz="3600" dirty="0">
                <a:latin typeface="-apple-system"/>
              </a:rPr>
              <a:t>通过</a:t>
            </a:r>
            <a:r>
              <a:rPr lang="en-US" altLang="zh-CN" sz="3600" dirty="0">
                <a:latin typeface="-apple-system"/>
              </a:rPr>
              <a:t>NAT</a:t>
            </a:r>
            <a:r>
              <a:rPr lang="zh-CN" altLang="en-US" sz="3600" dirty="0">
                <a:latin typeface="-apple-system"/>
              </a:rPr>
              <a:t>网关向</a:t>
            </a:r>
            <a:r>
              <a:rPr lang="en-US" altLang="zh-CN" sz="3600" dirty="0">
                <a:latin typeface="-apple-system"/>
              </a:rPr>
              <a:t>SERVER</a:t>
            </a:r>
            <a:r>
              <a:rPr lang="zh-CN" altLang="en-US" sz="3600" dirty="0">
                <a:latin typeface="-apple-system"/>
              </a:rPr>
              <a:t>发送</a:t>
            </a:r>
            <a:r>
              <a:rPr lang="en-US" altLang="zh-CN" sz="3600" dirty="0">
                <a:latin typeface="-apple-system"/>
              </a:rPr>
              <a:t>STUN</a:t>
            </a:r>
            <a:r>
              <a:rPr lang="zh-CN" altLang="en-US" sz="3600" dirty="0">
                <a:latin typeface="-apple-system"/>
              </a:rPr>
              <a:t>请求消息</a:t>
            </a:r>
            <a:r>
              <a:rPr lang="en-US" altLang="zh-CN" sz="3600" dirty="0">
                <a:latin typeface="-apple-system"/>
              </a:rPr>
              <a:t>(UDP)</a:t>
            </a:r>
            <a:r>
              <a:rPr lang="zh-CN" altLang="en-US" sz="3600" dirty="0">
                <a:latin typeface="-apple-system"/>
              </a:rPr>
              <a:t>，查询并注册自己经过</a:t>
            </a:r>
            <a:r>
              <a:rPr lang="en-US" altLang="zh-CN" sz="3600" dirty="0">
                <a:latin typeface="-apple-system"/>
              </a:rPr>
              <a:t>NAT</a:t>
            </a:r>
            <a:r>
              <a:rPr lang="zh-CN" altLang="en-US" sz="3600" dirty="0">
                <a:latin typeface="-apple-system"/>
              </a:rPr>
              <a:t>映射后的公网地址</a:t>
            </a:r>
          </a:p>
          <a:p>
            <a:pPr>
              <a:buFont typeface="+mj-lt"/>
              <a:buAutoNum type="arabicPeriod"/>
            </a:pPr>
            <a:r>
              <a:rPr lang="en-US" altLang="zh-CN" sz="3600" dirty="0">
                <a:latin typeface="-apple-system"/>
              </a:rPr>
              <a:t>SERVER</a:t>
            </a:r>
            <a:r>
              <a:rPr lang="zh-CN" altLang="en-US" sz="3600" dirty="0">
                <a:latin typeface="-apple-system"/>
              </a:rPr>
              <a:t>响应，并将</a:t>
            </a:r>
            <a:r>
              <a:rPr lang="en-US" altLang="zh-CN" sz="3600" dirty="0">
                <a:latin typeface="-apple-system"/>
              </a:rPr>
              <a:t>A</a:t>
            </a:r>
            <a:r>
              <a:rPr lang="zh-CN" altLang="en-US" sz="3600" dirty="0">
                <a:latin typeface="-apple-system"/>
              </a:rPr>
              <a:t>经过转换后的公网</a:t>
            </a:r>
            <a:r>
              <a:rPr lang="en-US" altLang="zh-CN" sz="3600" dirty="0">
                <a:latin typeface="-apple-system"/>
              </a:rPr>
              <a:t>IP</a:t>
            </a:r>
            <a:r>
              <a:rPr lang="zh-CN" altLang="en-US" sz="3600" dirty="0">
                <a:latin typeface="-apple-system"/>
              </a:rPr>
              <a:t>地址和端口填在响应报文中</a:t>
            </a:r>
          </a:p>
          <a:p>
            <a:pPr>
              <a:buFont typeface="+mj-lt"/>
              <a:buAutoNum type="arabicPeriod"/>
            </a:pPr>
            <a:r>
              <a:rPr lang="en-US" altLang="zh-CN" sz="3600" dirty="0">
                <a:latin typeface="-apple-system"/>
              </a:rPr>
              <a:t>B</a:t>
            </a:r>
            <a:r>
              <a:rPr lang="zh-CN" altLang="en-US" sz="3600" dirty="0">
                <a:latin typeface="-apple-system"/>
              </a:rPr>
              <a:t>通过</a:t>
            </a:r>
            <a:r>
              <a:rPr lang="en-US" altLang="zh-CN" sz="3600" dirty="0">
                <a:latin typeface="-apple-system"/>
              </a:rPr>
              <a:t>NAT</a:t>
            </a:r>
            <a:r>
              <a:rPr lang="zh-CN" altLang="en-US" sz="3600" dirty="0">
                <a:latin typeface="-apple-system"/>
              </a:rPr>
              <a:t>网关向</a:t>
            </a:r>
            <a:r>
              <a:rPr lang="en-US" altLang="zh-CN" sz="3600" dirty="0">
                <a:latin typeface="-apple-system"/>
              </a:rPr>
              <a:t>STUN SERVER</a:t>
            </a:r>
            <a:r>
              <a:rPr lang="zh-CN" altLang="en-US" sz="3600" dirty="0">
                <a:latin typeface="-apple-system"/>
              </a:rPr>
              <a:t>发送</a:t>
            </a:r>
            <a:r>
              <a:rPr lang="en-US" altLang="zh-CN" sz="3600" dirty="0">
                <a:latin typeface="-apple-system"/>
              </a:rPr>
              <a:t>STUN</a:t>
            </a:r>
            <a:r>
              <a:rPr lang="zh-CN" altLang="en-US" sz="3600" dirty="0">
                <a:latin typeface="-apple-system"/>
              </a:rPr>
              <a:t>请求消息</a:t>
            </a:r>
            <a:r>
              <a:rPr lang="en-US" altLang="zh-CN" sz="3600" dirty="0">
                <a:latin typeface="-apple-system"/>
              </a:rPr>
              <a:t>(UDP)</a:t>
            </a:r>
            <a:r>
              <a:rPr lang="zh-CN" altLang="en-US" sz="3600" dirty="0">
                <a:latin typeface="-apple-system"/>
              </a:rPr>
              <a:t>，查询并注册自己经过</a:t>
            </a:r>
            <a:r>
              <a:rPr lang="en-US" altLang="zh-CN" sz="3600" dirty="0">
                <a:latin typeface="-apple-system"/>
              </a:rPr>
              <a:t>NAT</a:t>
            </a:r>
            <a:r>
              <a:rPr lang="zh-CN" altLang="en-US" sz="3600" dirty="0">
                <a:latin typeface="-apple-system"/>
              </a:rPr>
              <a:t>映射后的公网地址</a:t>
            </a:r>
          </a:p>
          <a:p>
            <a:pPr>
              <a:buFont typeface="+mj-lt"/>
              <a:buAutoNum type="arabicPeriod"/>
            </a:pPr>
            <a:r>
              <a:rPr lang="en-US" altLang="zh-CN" sz="3600" dirty="0">
                <a:latin typeface="-apple-system"/>
              </a:rPr>
              <a:t>SERVER</a:t>
            </a:r>
            <a:r>
              <a:rPr lang="zh-CN" altLang="en-US" sz="3600" dirty="0">
                <a:latin typeface="-apple-system"/>
              </a:rPr>
              <a:t>响应，并将</a:t>
            </a:r>
            <a:r>
              <a:rPr lang="en-US" altLang="zh-CN" sz="3600" dirty="0">
                <a:latin typeface="-apple-system"/>
              </a:rPr>
              <a:t>B</a:t>
            </a:r>
            <a:r>
              <a:rPr lang="zh-CN" altLang="en-US" sz="3600" dirty="0">
                <a:latin typeface="-apple-system"/>
              </a:rPr>
              <a:t>经过转换后的公网</a:t>
            </a:r>
            <a:r>
              <a:rPr lang="en-US" altLang="zh-CN" sz="3600" dirty="0">
                <a:latin typeface="-apple-system"/>
              </a:rPr>
              <a:t>IP</a:t>
            </a:r>
            <a:r>
              <a:rPr lang="zh-CN" altLang="en-US" sz="3600" dirty="0">
                <a:latin typeface="-apple-system"/>
              </a:rPr>
              <a:t>地址和端口填在响应报文中</a:t>
            </a:r>
          </a:p>
          <a:p>
            <a:pPr>
              <a:buFont typeface="+mj-lt"/>
              <a:buAutoNum type="arabicPeriod"/>
            </a:pPr>
            <a:r>
              <a:rPr lang="zh-CN" altLang="en-US" sz="3600" dirty="0">
                <a:latin typeface="-apple-system"/>
              </a:rPr>
              <a:t>此时</a:t>
            </a:r>
            <a:r>
              <a:rPr lang="en-US" altLang="zh-CN" sz="3600" dirty="0">
                <a:latin typeface="-apple-system"/>
              </a:rPr>
              <a:t>A</a:t>
            </a:r>
            <a:r>
              <a:rPr lang="zh-CN" altLang="en-US" sz="3600" dirty="0">
                <a:latin typeface="-apple-system"/>
              </a:rPr>
              <a:t>已经知道了自己映射后对应的公网</a:t>
            </a:r>
            <a:r>
              <a:rPr lang="en-US" altLang="zh-CN" sz="3600" dirty="0">
                <a:latin typeface="-apple-system"/>
              </a:rPr>
              <a:t>IP</a:t>
            </a:r>
            <a:r>
              <a:rPr lang="zh-CN" altLang="en-US" sz="3600" dirty="0">
                <a:latin typeface="-apple-system"/>
              </a:rPr>
              <a:t>地址和端口号，它把这些信息打包在请求中发送给</a:t>
            </a:r>
            <a:r>
              <a:rPr lang="en-US" altLang="zh-CN" sz="3600" dirty="0">
                <a:latin typeface="-apple-system"/>
              </a:rPr>
              <a:t>SERVER</a:t>
            </a:r>
            <a:r>
              <a:rPr lang="zh-CN" altLang="en-US" sz="3600" dirty="0">
                <a:latin typeface="-apple-system"/>
              </a:rPr>
              <a:t>，请求和</a:t>
            </a:r>
            <a:r>
              <a:rPr lang="en-US" altLang="zh-CN" sz="3600" dirty="0">
                <a:latin typeface="-apple-system"/>
              </a:rPr>
              <a:t>B</a:t>
            </a:r>
            <a:r>
              <a:rPr lang="zh-CN" altLang="en-US" sz="3600" dirty="0">
                <a:latin typeface="-apple-system"/>
              </a:rPr>
              <a:t>进行通信</a:t>
            </a:r>
          </a:p>
          <a:p>
            <a:pPr>
              <a:buFont typeface="+mj-lt"/>
              <a:buAutoNum type="arabicPeriod"/>
            </a:pPr>
            <a:r>
              <a:rPr lang="en-US" altLang="zh-CN" sz="3600" dirty="0">
                <a:latin typeface="-apple-system"/>
              </a:rPr>
              <a:t>SERVER</a:t>
            </a:r>
            <a:r>
              <a:rPr lang="zh-CN" altLang="en-US" sz="3600" dirty="0">
                <a:latin typeface="-apple-system"/>
              </a:rPr>
              <a:t>查询到</a:t>
            </a:r>
            <a:r>
              <a:rPr lang="en-US" altLang="zh-CN" sz="3600" dirty="0">
                <a:latin typeface="-apple-system"/>
              </a:rPr>
              <a:t>B</a:t>
            </a:r>
            <a:r>
              <a:rPr lang="zh-CN" altLang="en-US" sz="3600" dirty="0">
                <a:latin typeface="-apple-system"/>
              </a:rPr>
              <a:t>注册的公网地址和端口，然后将请求通过</a:t>
            </a:r>
            <a:r>
              <a:rPr lang="en-US" altLang="zh-CN" sz="3600" dirty="0">
                <a:latin typeface="-apple-system"/>
              </a:rPr>
              <a:t>NAT</a:t>
            </a:r>
            <a:r>
              <a:rPr lang="zh-CN" altLang="en-US" sz="3600" dirty="0">
                <a:latin typeface="-apple-system"/>
              </a:rPr>
              <a:t>网关转发给</a:t>
            </a:r>
            <a:r>
              <a:rPr lang="en-US" altLang="zh-CN" sz="3600" dirty="0">
                <a:latin typeface="-apple-system"/>
              </a:rPr>
              <a:t>B</a:t>
            </a:r>
          </a:p>
          <a:p>
            <a:pPr>
              <a:buFont typeface="+mj-lt"/>
              <a:buAutoNum type="arabicPeriod"/>
            </a:pPr>
            <a:r>
              <a:rPr lang="en-US" altLang="zh-CN" sz="3600" dirty="0">
                <a:latin typeface="-apple-system"/>
              </a:rPr>
              <a:t>B</a:t>
            </a:r>
            <a:r>
              <a:rPr lang="zh-CN" altLang="en-US" sz="3600" dirty="0">
                <a:latin typeface="-apple-system"/>
              </a:rPr>
              <a:t>从消息中知道</a:t>
            </a:r>
            <a:r>
              <a:rPr lang="en-US" altLang="zh-CN" sz="3600" dirty="0">
                <a:latin typeface="-apple-system"/>
              </a:rPr>
              <a:t>A</a:t>
            </a:r>
            <a:r>
              <a:rPr lang="zh-CN" altLang="en-US" sz="3600" dirty="0">
                <a:latin typeface="-apple-system"/>
              </a:rPr>
              <a:t>的公网地址和端口，于是通过此地址和端口，向</a:t>
            </a:r>
            <a:r>
              <a:rPr lang="en-US" altLang="zh-CN" sz="3600" dirty="0">
                <a:latin typeface="-apple-system"/>
              </a:rPr>
              <a:t>A</a:t>
            </a:r>
            <a:r>
              <a:rPr lang="zh-CN" altLang="en-US" sz="3600" dirty="0">
                <a:latin typeface="-apple-system"/>
              </a:rPr>
              <a:t>发送消息，消息中包含</a:t>
            </a:r>
            <a:r>
              <a:rPr lang="en-US" altLang="zh-CN" sz="3600" dirty="0">
                <a:latin typeface="-apple-system"/>
              </a:rPr>
              <a:t>B</a:t>
            </a:r>
            <a:r>
              <a:rPr lang="zh-CN" altLang="en-US" sz="3600" dirty="0">
                <a:latin typeface="-apple-system"/>
              </a:rPr>
              <a:t>映射后的公网地址和端口号，</a:t>
            </a:r>
            <a:r>
              <a:rPr lang="en-US" altLang="zh-CN" sz="3600" dirty="0">
                <a:latin typeface="-apple-system"/>
              </a:rPr>
              <a:t>A</a:t>
            </a:r>
            <a:r>
              <a:rPr lang="zh-CN" altLang="en-US" sz="3600" dirty="0">
                <a:latin typeface="-apple-system"/>
              </a:rPr>
              <a:t>收到消息后就知道了</a:t>
            </a:r>
            <a:r>
              <a:rPr lang="en-US" altLang="zh-CN" sz="3600" dirty="0">
                <a:latin typeface="-apple-system"/>
              </a:rPr>
              <a:t>B</a:t>
            </a:r>
            <a:r>
              <a:rPr lang="zh-CN" altLang="en-US" sz="3600" dirty="0">
                <a:latin typeface="-apple-system"/>
              </a:rPr>
              <a:t>的公网地址及端口，这样在</a:t>
            </a:r>
            <a:r>
              <a:rPr lang="en-US" altLang="zh-CN" sz="3600" dirty="0">
                <a:latin typeface="-apple-system"/>
              </a:rPr>
              <a:t>A</a:t>
            </a:r>
            <a:r>
              <a:rPr lang="zh-CN" altLang="en-US" sz="3600" dirty="0">
                <a:latin typeface="-apple-system"/>
              </a:rPr>
              <a:t>和</a:t>
            </a:r>
            <a:r>
              <a:rPr lang="en-US" altLang="zh-CN" sz="3600" dirty="0">
                <a:latin typeface="-apple-system"/>
              </a:rPr>
              <a:t>B</a:t>
            </a:r>
            <a:r>
              <a:rPr lang="zh-CN" altLang="en-US" sz="3600" dirty="0">
                <a:latin typeface="-apple-system"/>
              </a:rPr>
              <a:t>之间建立起了通信通道。</a:t>
            </a:r>
            <a:endParaRPr lang="zh-CN" altLang="en-US" sz="36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67348105"/>
      </p:ext>
    </p:extLst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19866" y="552932"/>
            <a:ext cx="21599657" cy="1100941"/>
          </a:xfrm>
          <a:prstGeom prst="rect">
            <a:avLst/>
          </a:prstGeom>
        </p:spPr>
        <p:txBody>
          <a:bodyPr vert="horz" lIns="121917" tIns="60959" rIns="121917" bIns="6095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通话流程</a:t>
            </a:r>
          </a:p>
        </p:txBody>
      </p:sp>
      <p:pic>
        <p:nvPicPr>
          <p:cNvPr id="3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130906" y="8940112"/>
            <a:ext cx="1868629" cy="1992535"/>
          </a:xfrm>
          <a:prstGeom prst="rect">
            <a:avLst/>
          </a:prstGeom>
        </p:spPr>
      </p:pic>
      <p:pic>
        <p:nvPicPr>
          <p:cNvPr id="4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295905" y="8940112"/>
            <a:ext cx="1868629" cy="1992535"/>
          </a:xfrm>
          <a:prstGeom prst="rect">
            <a:avLst/>
          </a:prstGeom>
        </p:spPr>
      </p:pic>
      <p:pic>
        <p:nvPicPr>
          <p:cNvPr id="5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504426" y="1178084"/>
            <a:ext cx="2400142" cy="2400142"/>
          </a:xfrm>
          <a:prstGeom prst="rect">
            <a:avLst/>
          </a:prstGeom>
        </p:spPr>
      </p:pic>
      <p:pic>
        <p:nvPicPr>
          <p:cNvPr id="6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rot="17580000">
            <a:off x="2006958" y="6484631"/>
            <a:ext cx="5002799" cy="40616"/>
          </a:xfrm>
          <a:prstGeom prst="rect">
            <a:avLst/>
          </a:prstGeom>
        </p:spPr>
      </p:pic>
      <p:pic>
        <p:nvPicPr>
          <p:cNvPr id="9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rot="17580000">
            <a:off x="2342567" y="6262555"/>
            <a:ext cx="5951998" cy="484767"/>
          </a:xfrm>
          <a:prstGeom prst="rect">
            <a:avLst/>
          </a:prstGeom>
        </p:spPr>
      </p:pic>
      <p:pic>
        <p:nvPicPr>
          <p:cNvPr id="14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 rot="12600000">
            <a:off x="7721387" y="5924154"/>
            <a:ext cx="10916250" cy="40616"/>
          </a:xfrm>
          <a:prstGeom prst="rect">
            <a:avLst/>
          </a:prstGeom>
        </p:spPr>
      </p:pic>
      <p:pic>
        <p:nvPicPr>
          <p:cNvPr id="17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 rot="1860000">
            <a:off x="8222766" y="6891840"/>
            <a:ext cx="9913491" cy="39556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B4015C4-3FBB-414A-A370-7485C16F3D9F}"/>
              </a:ext>
            </a:extLst>
          </p:cNvPr>
          <p:cNvSpPr/>
          <p:nvPr/>
        </p:nvSpPr>
        <p:spPr>
          <a:xfrm>
            <a:off x="611536" y="8135821"/>
            <a:ext cx="2165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/>
              <a:t>1:请求服务器 告诉我要跟谁聊天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3FBE84B-B6ED-C64D-A003-D73FFB6E72D7}"/>
              </a:ext>
            </a:extLst>
          </p:cNvPr>
          <p:cNvSpPr/>
          <p:nvPr/>
        </p:nvSpPr>
        <p:spPr>
          <a:xfrm>
            <a:off x="5504426" y="6249344"/>
            <a:ext cx="2124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/>
              <a:t>2:长连接socket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EE5020C4-77EA-DE42-BB47-07932F55565B}"/>
              </a:ext>
            </a:extLst>
          </p:cNvPr>
          <p:cNvSpPr/>
          <p:nvPr/>
        </p:nvSpPr>
        <p:spPr>
          <a:xfrm>
            <a:off x="13175673" y="4367177"/>
            <a:ext cx="555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600" dirty="0"/>
          </a:p>
          <a:p>
            <a:r>
              <a:rPr lang="zh-CN" altLang="en-US" sz="3600" dirty="0"/>
              <a:t>3:B一旦上线连接服务器，发现有人跟我视频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30657DBA-2D2D-EE44-8D2C-21BC3347F70C}"/>
              </a:ext>
            </a:extLst>
          </p:cNvPr>
          <p:cNvSpPr/>
          <p:nvPr/>
        </p:nvSpPr>
        <p:spPr>
          <a:xfrm>
            <a:off x="18959218" y="8446906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4:可以选择</a:t>
            </a:r>
            <a:endParaRPr lang="en-US" altLang="zh-CN" sz="3600" dirty="0"/>
          </a:p>
          <a:p>
            <a:r>
              <a:rPr lang="zh-CN" altLang="en-US" sz="3600" dirty="0"/>
              <a:t>接受或拒绝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2986C338-81E0-E340-9410-077E5B49D698}"/>
              </a:ext>
            </a:extLst>
          </p:cNvPr>
          <p:cNvSpPr/>
          <p:nvPr/>
        </p:nvSpPr>
        <p:spPr>
          <a:xfrm>
            <a:off x="11244489" y="8051073"/>
            <a:ext cx="33121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5:如果接受发送</a:t>
            </a:r>
            <a:endParaRPr lang="en-US" altLang="zh-CN" sz="3600" dirty="0"/>
          </a:p>
          <a:p>
            <a:r>
              <a:rPr lang="zh-CN" altLang="en-US" sz="3600" dirty="0"/>
              <a:t>一条请求信息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F62A8305-B7B6-0649-87B0-DFCCBC49AF0D}"/>
              </a:ext>
            </a:extLst>
          </p:cNvPr>
          <p:cNvSpPr/>
          <p:nvPr/>
        </p:nvSpPr>
        <p:spPr>
          <a:xfrm>
            <a:off x="2159721" y="1800356"/>
            <a:ext cx="33121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6:通过推送告诉</a:t>
            </a:r>
            <a:endParaRPr lang="en-US" altLang="zh-CN" sz="3600" dirty="0"/>
          </a:p>
          <a:p>
            <a:r>
              <a:rPr lang="zh-CN" altLang="en-US" sz="3600" dirty="0"/>
              <a:t>A对方同意视频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F251EB09-4430-3641-9D94-2A8302678C65}"/>
              </a:ext>
            </a:extLst>
          </p:cNvPr>
          <p:cNvSpPr/>
          <p:nvPr/>
        </p:nvSpPr>
        <p:spPr>
          <a:xfrm>
            <a:off x="2191679" y="11066872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客户端A</a:t>
            </a:r>
            <a:endParaRPr lang="en-US" altLang="zh-CN" sz="3600" dirty="0"/>
          </a:p>
          <a:p>
            <a:r>
              <a:rPr lang="zh-CN" altLang="en-US" sz="3600" dirty="0"/>
              <a:t>（主叫）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A11BFF9-8233-EB4C-BF08-AA54C1D54EE2}"/>
              </a:ext>
            </a:extLst>
          </p:cNvPr>
          <p:cNvSpPr/>
          <p:nvPr/>
        </p:nvSpPr>
        <p:spPr>
          <a:xfrm>
            <a:off x="17295905" y="1105733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 客户端B</a:t>
            </a:r>
            <a:endParaRPr lang="en-US" altLang="zh-CN" sz="3600" dirty="0"/>
          </a:p>
          <a:p>
            <a:r>
              <a:rPr lang="zh-CN" altLang="en-US" sz="3600" dirty="0"/>
              <a:t>（被叫）</a:t>
            </a:r>
          </a:p>
        </p:txBody>
      </p:sp>
    </p:spTree>
    <p:extLst>
      <p:ext uri="{BB962C8B-B14F-4D97-AF65-F5344CB8AC3E}">
        <p14:creationId xmlns:p14="http://schemas.microsoft.com/office/powerpoint/2010/main" val="830820220"/>
      </p:ext>
    </p:extLst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9133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272" y="473125"/>
            <a:ext cx="21598496" cy="1100907"/>
          </a:xfrm>
        </p:spPr>
        <p:txBody>
          <a:bodyPr/>
          <a:lstStyle/>
          <a:p>
            <a:r>
              <a:rPr lang="zh-CN" altLang="en-US" dirty="0" smtClean="0"/>
              <a:t>报名咨询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980205" y="3994145"/>
            <a:ext cx="4528334" cy="5783094"/>
            <a:chOff x="2563398" y="3985254"/>
            <a:chExt cx="4528576" cy="5783405"/>
          </a:xfrm>
        </p:grpSpPr>
        <p:sp>
          <p:nvSpPr>
            <p:cNvPr id="18" name="文本框 17"/>
            <p:cNvSpPr txBox="1"/>
            <p:nvPr/>
          </p:nvSpPr>
          <p:spPr>
            <a:xfrm>
              <a:off x="2691107" y="8328659"/>
              <a:ext cx="3915000" cy="1440000"/>
            </a:xfrm>
            <a:prstGeom prst="rect">
              <a:avLst/>
            </a:prstGeom>
          </p:spPr>
          <p:txBody>
            <a:bodyPr vert="horz" wrap="square" lIns="91436" tIns="45718" rIns="91436" bIns="45718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技术问题加</a:t>
              </a:r>
              <a:r>
                <a:rPr lang="en-US" altLang="zh-CN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David</a:t>
              </a:r>
              <a:r>
                <a:rPr lang="zh-CN" altLang="en-US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老师</a:t>
              </a:r>
              <a:endParaRPr lang="en-US" altLang="zh-CN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QQ:1051917835</a:t>
              </a:r>
              <a:endParaRPr lang="zh-CN" altLang="en-US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398" y="3985254"/>
              <a:ext cx="4528576" cy="452857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694" y="4410122"/>
            <a:ext cx="4095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117" y="11093806"/>
            <a:ext cx="3962083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771" y="445070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63520" y="4951108"/>
            <a:ext cx="19990115" cy="447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65" indent="-514365">
              <a:buFont typeface="+mj-lt"/>
              <a:buAutoNum type="arabicPeriod"/>
            </a:pPr>
            <a:r>
              <a:rPr lang="zh-CN" altLang="en-US" sz="3200" dirty="0"/>
              <a:t>服务器之间的原理与</a:t>
            </a:r>
            <a:r>
              <a:rPr lang="zh-CN" altLang="en-US" sz="3200" dirty="0" smtClean="0"/>
              <a:t>作用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r>
              <a:rPr lang="en-US" altLang="zh-CN" sz="3200" dirty="0" smtClean="0"/>
              <a:t>Socket</a:t>
            </a:r>
            <a:r>
              <a:rPr lang="zh-CN" altLang="en-US" sz="3200" dirty="0" smtClean="0"/>
              <a:t>服务器的作用于机制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200" dirty="0"/>
          </a:p>
          <a:p>
            <a:pPr marL="514365" indent="-514365">
              <a:buFont typeface="+mj-lt"/>
              <a:buAutoNum type="arabicPeriod"/>
            </a:pPr>
            <a:r>
              <a:rPr lang="en-US" altLang="zh-CN" sz="3200" dirty="0" err="1" smtClean="0"/>
              <a:t>Webrtc</a:t>
            </a:r>
            <a:r>
              <a:rPr lang="en-US" altLang="zh-CN" sz="3200" dirty="0" smtClean="0"/>
              <a:t> API</a:t>
            </a:r>
            <a:r>
              <a:rPr lang="zh-CN" altLang="en-US" sz="3200" dirty="0" smtClean="0"/>
              <a:t>深度讲解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r>
              <a:rPr lang="zh-CN" altLang="en-US" sz="3200" dirty="0"/>
              <a:t>基于</a:t>
            </a:r>
            <a:r>
              <a:rPr lang="en-US" altLang="zh-CN" sz="3200" dirty="0"/>
              <a:t>google-</a:t>
            </a:r>
            <a:r>
              <a:rPr lang="en-US" altLang="zh-CN" sz="3200" dirty="0" err="1"/>
              <a:t>webrtc</a:t>
            </a:r>
            <a:r>
              <a:rPr lang="zh-CN" altLang="en-US" sz="3200" dirty="0" smtClean="0"/>
              <a:t>手写本地视频预览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024" b="1" dirty="0" smtClean="0"/>
          </a:p>
          <a:p>
            <a:r>
              <a:rPr lang="zh-CN" altLang="en-US" sz="3024" b="1" dirty="0" smtClean="0"/>
              <a:t>精彩</a:t>
            </a:r>
            <a:r>
              <a:rPr lang="zh-CN" altLang="en-US" sz="3024" b="1" dirty="0"/>
              <a:t>内容 </a:t>
            </a:r>
            <a:r>
              <a:rPr lang="en-US" altLang="zh-CN" sz="3024" b="1" dirty="0"/>
              <a:t>20:05</a:t>
            </a:r>
            <a:r>
              <a:rPr lang="zh-CN" altLang="en-US" sz="3024" b="1" dirty="0"/>
              <a:t>准时直播分享干货</a:t>
            </a:r>
            <a:endParaRPr lang="zh-CN" altLang="en-US" sz="2646" b="1" dirty="0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9146" y="11766263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979694" y="2770776"/>
            <a:ext cx="214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实战</a:t>
            </a:r>
            <a:r>
              <a:rPr lang="en-US" altLang="zh-CN" sz="6000" dirty="0" err="1" smtClean="0"/>
              <a:t>webrtc</a:t>
            </a:r>
            <a:r>
              <a:rPr lang="zh-CN" altLang="en-US" sz="6000" dirty="0" smtClean="0"/>
              <a:t>通话</a:t>
            </a:r>
            <a:r>
              <a:rPr lang="zh-CN" altLang="en-US" sz="6000" dirty="0"/>
              <a:t>机制</a:t>
            </a:r>
            <a:r>
              <a:rPr lang="en-US" altLang="zh-CN" sz="6000" dirty="0"/>
              <a:t>(</a:t>
            </a:r>
            <a:r>
              <a:rPr lang="zh-CN" altLang="en-US" sz="6000" dirty="0"/>
              <a:t>基于</a:t>
            </a:r>
            <a:r>
              <a:rPr lang="en-US" altLang="zh-CN" sz="6000" dirty="0"/>
              <a:t>google-</a:t>
            </a:r>
            <a:r>
              <a:rPr lang="en-US" altLang="zh-CN" sz="6000" dirty="0" err="1"/>
              <a:t>webrtc</a:t>
            </a:r>
            <a:r>
              <a:rPr lang="en-US" altLang="zh-CN" sz="6000" dirty="0"/>
              <a:t>)</a:t>
            </a:r>
            <a:endParaRPr lang="zh-CN" altLang="en-US" sz="1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22" grpId="0" bldLvl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>
            <a:extLst>
              <a:ext uri="{FF2B5EF4-FFF2-40B4-BE49-F238E27FC236}">
                <a16:creationId xmlns:a16="http://schemas.microsoft.com/office/drawing/2014/main" xmlns="" id="{71FBCDB7-A784-49F6-982C-0E657C261630}"/>
              </a:ext>
            </a:extLst>
          </p:cNvPr>
          <p:cNvGrpSpPr/>
          <p:nvPr/>
        </p:nvGrpSpPr>
        <p:grpSpPr>
          <a:xfrm>
            <a:off x="1271967" y="1718902"/>
            <a:ext cx="20495454" cy="1221380"/>
            <a:chOff x="673100" y="1228912"/>
            <a:chExt cx="10845800" cy="646331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FF717F27-AEFA-42AD-A144-267B78F03F8B}"/>
                </a:ext>
              </a:extLst>
            </p:cNvPr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>
              <a:extLst>
                <a:ext uri="{FF2B5EF4-FFF2-40B4-BE49-F238E27FC236}">
                  <a16:creationId xmlns:a16="http://schemas.microsoft.com/office/drawing/2014/main" xmlns="" id="{904C03C2-7596-4128-A9EC-4E5AB8FB10D9}"/>
                </a:ext>
              </a:extLst>
            </p:cNvPr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音</a:t>
              </a:r>
              <a:r>
                <a:rPr lang="zh-CN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视频应用</a:t>
              </a:r>
              <a:endPara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B1845E35-C357-4BA9-84E6-45B55275665A}"/>
              </a:ext>
            </a:extLst>
          </p:cNvPr>
          <p:cNvGrpSpPr/>
          <p:nvPr/>
        </p:nvGrpSpPr>
        <p:grpSpPr>
          <a:xfrm>
            <a:off x="542519" y="3755365"/>
            <a:ext cx="21897860" cy="5449620"/>
            <a:chOff x="708207" y="5093240"/>
            <a:chExt cx="21897860" cy="5449620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EC7E5998-4C23-47CE-8FF8-01E931F4A869}"/>
                </a:ext>
              </a:extLst>
            </p:cNvPr>
            <p:cNvGrpSpPr/>
            <p:nvPr/>
          </p:nvGrpSpPr>
          <p:grpSpPr>
            <a:xfrm>
              <a:off x="708207" y="5093240"/>
              <a:ext cx="5290425" cy="5449620"/>
              <a:chOff x="1215480" y="5093240"/>
              <a:chExt cx="5290425" cy="5449620"/>
            </a:xfrm>
          </p:grpSpPr>
          <p:sp>
            <p:nvSpPr>
              <p:cNvPr id="36" name="ïṡļíḑê">
                <a:extLst>
                  <a:ext uri="{FF2B5EF4-FFF2-40B4-BE49-F238E27FC236}">
                    <a16:creationId xmlns:a16="http://schemas.microsoft.com/office/drawing/2014/main" xmlns="" id="{96644146-FD55-4412-807C-A9DA6D8F10E9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>
                <a:extLst>
                  <a:ext uri="{FF2B5EF4-FFF2-40B4-BE49-F238E27FC236}">
                    <a16:creationId xmlns:a16="http://schemas.microsoft.com/office/drawing/2014/main" xmlns="" id="{25F03D11-E6A2-46D7-9606-24C83CE9483D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>
                <a:extLst>
                  <a:ext uri="{FF2B5EF4-FFF2-40B4-BE49-F238E27FC236}">
                    <a16:creationId xmlns:a16="http://schemas.microsoft.com/office/drawing/2014/main" xmlns="" id="{EEB8D930-7F14-4A48-820F-ECBC99D506B6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xmlns="" id="{C531E749-6E6A-4588-A674-50C86EC61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>
                <a:extLst>
                  <a:ext uri="{FF2B5EF4-FFF2-40B4-BE49-F238E27FC236}">
                    <a16:creationId xmlns:a16="http://schemas.microsoft.com/office/drawing/2014/main" xmlns="" id="{C4D546B1-0C0A-4EB7-88D7-ECC1AB5D8115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>
                <a:extLst>
                  <a:ext uri="{FF2B5EF4-FFF2-40B4-BE49-F238E27FC236}">
                    <a16:creationId xmlns:a16="http://schemas.microsoft.com/office/drawing/2014/main" xmlns="" id="{4E98EC80-1BFE-42B9-80D8-EE0B9132EA8A}"/>
                  </a:ext>
                </a:extLst>
              </p:cNvPr>
              <p:cNvSpPr txBox="1"/>
              <p:nvPr/>
            </p:nvSpPr>
            <p:spPr>
              <a:xfrm>
                <a:off x="1215480" y="7392210"/>
                <a:ext cx="5290425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直播（</a:t>
                </a: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腾</a:t>
                </a: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讯课堂 哔哩哔哩）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794F2E0C-1545-45C7-BDDC-08B2B73C56A0}"/>
                </a:ext>
              </a:extLst>
            </p:cNvPr>
            <p:cNvGrpSpPr/>
            <p:nvPr/>
          </p:nvGrpSpPr>
          <p:grpSpPr>
            <a:xfrm>
              <a:off x="6414959" y="5093240"/>
              <a:ext cx="4890578" cy="5449620"/>
              <a:chOff x="6414959" y="5093240"/>
              <a:chExt cx="4890578" cy="5449620"/>
            </a:xfrm>
          </p:grpSpPr>
          <p:sp>
            <p:nvSpPr>
              <p:cNvPr id="29" name="ïSḷîḓé">
                <a:extLst>
                  <a:ext uri="{FF2B5EF4-FFF2-40B4-BE49-F238E27FC236}">
                    <a16:creationId xmlns:a16="http://schemas.microsoft.com/office/drawing/2014/main" xmlns="" id="{FE038554-2D6A-4822-9A3C-CF3D7EAA8570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>
                <a:extLst>
                  <a:ext uri="{FF2B5EF4-FFF2-40B4-BE49-F238E27FC236}">
                    <a16:creationId xmlns:a16="http://schemas.microsoft.com/office/drawing/2014/main" xmlns="" id="{289423F1-8C42-447F-AF09-493D038537C1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>
                <a:extLst>
                  <a:ext uri="{FF2B5EF4-FFF2-40B4-BE49-F238E27FC236}">
                    <a16:creationId xmlns:a16="http://schemas.microsoft.com/office/drawing/2014/main" xmlns="" id="{BF1AA53E-BD3E-4A76-A54D-CAF1C95F36DD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6F029590-4136-4DBA-9A62-44833A63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>
                <a:extLst>
                  <a:ext uri="{FF2B5EF4-FFF2-40B4-BE49-F238E27FC236}">
                    <a16:creationId xmlns:a16="http://schemas.microsoft.com/office/drawing/2014/main" xmlns="" id="{58217DFD-C0EF-4A30-BAAF-D624D0E34C04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  <p:sp>
            <p:nvSpPr>
              <p:cNvPr id="35" name="isľíḑè">
                <a:extLst>
                  <a:ext uri="{FF2B5EF4-FFF2-40B4-BE49-F238E27FC236}">
                    <a16:creationId xmlns:a16="http://schemas.microsoft.com/office/drawing/2014/main" xmlns="" id="{D4AEDC30-1F36-4598-8C8B-8F5AC9E4CFFF}"/>
                  </a:ext>
                </a:extLst>
              </p:cNvPr>
              <p:cNvSpPr txBox="1"/>
              <p:nvPr/>
            </p:nvSpPr>
            <p:spPr>
              <a:xfrm>
                <a:off x="6533544" y="7323050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音视频通话（微信）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61BDEFEF-8C9B-40C6-A17E-9EADE48F06C1}"/>
                </a:ext>
              </a:extLst>
            </p:cNvPr>
            <p:cNvGrpSpPr/>
            <p:nvPr/>
          </p:nvGrpSpPr>
          <p:grpSpPr>
            <a:xfrm>
              <a:off x="12058467" y="5093240"/>
              <a:ext cx="5047557" cy="5449620"/>
              <a:chOff x="1265210" y="5093240"/>
              <a:chExt cx="5047557" cy="5449620"/>
            </a:xfrm>
          </p:grpSpPr>
          <p:sp>
            <p:nvSpPr>
              <p:cNvPr id="57" name="ïṡļíḑê">
                <a:extLst>
                  <a:ext uri="{FF2B5EF4-FFF2-40B4-BE49-F238E27FC236}">
                    <a16:creationId xmlns:a16="http://schemas.microsoft.com/office/drawing/2014/main" xmlns="" id="{3FF54F34-98A6-4A52-894D-C87D1BC26353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>
                <a:extLst>
                  <a:ext uri="{FF2B5EF4-FFF2-40B4-BE49-F238E27FC236}">
                    <a16:creationId xmlns:a16="http://schemas.microsoft.com/office/drawing/2014/main" xmlns="" id="{8E419898-AA93-4AD9-B887-8488A59F22CE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>
                <a:extLst>
                  <a:ext uri="{FF2B5EF4-FFF2-40B4-BE49-F238E27FC236}">
                    <a16:creationId xmlns:a16="http://schemas.microsoft.com/office/drawing/2014/main" xmlns="" id="{B19C0BE7-B27F-41B4-8680-3F5B6F21C850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E4FE3D50-62C9-43F3-98AB-2FCE8F673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>
                <a:extLst>
                  <a:ext uri="{FF2B5EF4-FFF2-40B4-BE49-F238E27FC236}">
                    <a16:creationId xmlns:a16="http://schemas.microsoft.com/office/drawing/2014/main" xmlns="" id="{79CC2581-102B-4E4C-A70D-D476C9CF9C0B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>
                <a:extLst>
                  <a:ext uri="{FF2B5EF4-FFF2-40B4-BE49-F238E27FC236}">
                    <a16:creationId xmlns:a16="http://schemas.microsoft.com/office/drawing/2014/main" xmlns="" id="{667E7836-260F-4EF5-A6E3-8A5A97769496}"/>
                  </a:ext>
                </a:extLst>
              </p:cNvPr>
              <p:cNvSpPr txBox="1"/>
              <p:nvPr/>
            </p:nvSpPr>
            <p:spPr>
              <a:xfrm>
                <a:off x="1265210" y="7401408"/>
                <a:ext cx="5047557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短视频与视频特效（抖音）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xmlns="" id="{E5C1E59B-C89B-4CE3-89F5-025E540A1C7A}"/>
                </a:ext>
              </a:extLst>
            </p:cNvPr>
            <p:cNvGrpSpPr/>
            <p:nvPr/>
          </p:nvGrpSpPr>
          <p:grpSpPr>
            <a:xfrm>
              <a:off x="17715489" y="5093240"/>
              <a:ext cx="4890578" cy="5449620"/>
              <a:chOff x="6414959" y="5093240"/>
              <a:chExt cx="4890578" cy="5449620"/>
            </a:xfrm>
          </p:grpSpPr>
          <p:sp>
            <p:nvSpPr>
              <p:cNvPr id="67" name="ïSḷîḓé">
                <a:extLst>
                  <a:ext uri="{FF2B5EF4-FFF2-40B4-BE49-F238E27FC236}">
                    <a16:creationId xmlns:a16="http://schemas.microsoft.com/office/drawing/2014/main" xmlns="" id="{37B6E630-D3FF-44E3-84B7-3E67C5C35AE8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>
                <a:extLst>
                  <a:ext uri="{FF2B5EF4-FFF2-40B4-BE49-F238E27FC236}">
                    <a16:creationId xmlns:a16="http://schemas.microsoft.com/office/drawing/2014/main" xmlns="" id="{B3CE2CBD-7893-4A6F-98FD-DBDE6F045F1A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>
                <a:extLst>
                  <a:ext uri="{FF2B5EF4-FFF2-40B4-BE49-F238E27FC236}">
                    <a16:creationId xmlns:a16="http://schemas.microsoft.com/office/drawing/2014/main" xmlns="" id="{AA0F56B6-9808-4657-90CB-B314860D3238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xmlns="" id="{8EBF9698-666F-4D1B-B9D5-C29908192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>
                <a:extLst>
                  <a:ext uri="{FF2B5EF4-FFF2-40B4-BE49-F238E27FC236}">
                    <a16:creationId xmlns:a16="http://schemas.microsoft.com/office/drawing/2014/main" xmlns="" id="{E26CFBD0-F0C7-478A-8E5A-6BCD6EC3B005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>
                <a:extLst>
                  <a:ext uri="{FF2B5EF4-FFF2-40B4-BE49-F238E27FC236}">
                    <a16:creationId xmlns:a16="http://schemas.microsoft.com/office/drawing/2014/main" xmlns="" id="{3E626D86-95AE-443C-9450-9640F1484F1D}"/>
                  </a:ext>
                </a:extLst>
              </p:cNvPr>
              <p:cNvSpPr txBox="1"/>
              <p:nvPr/>
            </p:nvSpPr>
            <p:spPr>
              <a:xfrm>
                <a:off x="6533544" y="7323050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视频媒体平台（芒果</a:t>
                </a:r>
                <a:r>
                  <a:rPr lang="en-US" altLang="zh-CN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TV</a:t>
                </a: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3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0800000">
            <a:off x="-467804" y="-4298828"/>
            <a:ext cx="27274434" cy="18182945"/>
          </a:xfrm>
          <a:prstGeom prst="rect">
            <a:avLst/>
          </a:prstGeom>
        </p:spPr>
      </p:pic>
      <p:pic>
        <p:nvPicPr>
          <p:cNvPr id="477" name="Picture" descr="Picture"/>
          <p:cNvPicPr>
            <a:picLocks noChangeAspect="1"/>
          </p:cNvPicPr>
          <p:nvPr/>
        </p:nvPicPr>
        <p:blipFill>
          <a:blip r:embed="rId3" cstate="print">
            <a:alphaModFix amt="52558"/>
          </a:blip>
          <a:stretch>
            <a:fillRect/>
          </a:stretch>
        </p:blipFill>
        <p:spPr>
          <a:xfrm>
            <a:off x="640934" y="926"/>
            <a:ext cx="3016870" cy="3016873"/>
          </a:xfrm>
          <a:prstGeom prst="rect">
            <a:avLst/>
          </a:prstGeom>
        </p:spPr>
      </p:pic>
      <p:pic>
        <p:nvPicPr>
          <p:cNvPr id="938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27899" y="1362969"/>
            <a:ext cx="3148868" cy="425707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1609100" y="3572212"/>
            <a:ext cx="1208157" cy="1208158"/>
          </a:xfrm>
          <a:prstGeom prst="rect">
            <a:avLst/>
          </a:prstGeom>
        </p:spPr>
      </p:pic>
      <p:pic>
        <p:nvPicPr>
          <p:cNvPr id="1870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918176" y="3987823"/>
            <a:ext cx="590003" cy="376937"/>
          </a:xfrm>
          <a:prstGeom prst="rect">
            <a:avLst/>
          </a:prstGeom>
        </p:spPr>
      </p:pic>
      <p:pic>
        <p:nvPicPr>
          <p:cNvPr id="2336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3012636" y="1426746"/>
            <a:ext cx="18123117" cy="286431"/>
          </a:xfrm>
          <a:prstGeom prst="rect">
            <a:avLst/>
          </a:prstGeom>
        </p:spPr>
      </p:pic>
      <p:pic>
        <p:nvPicPr>
          <p:cNvPr id="2804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3048137" y="4142728"/>
            <a:ext cx="10941880" cy="340695"/>
          </a:xfrm>
          <a:prstGeom prst="rect">
            <a:avLst/>
          </a:prstGeom>
        </p:spPr>
      </p:pic>
      <p:pic>
        <p:nvPicPr>
          <p:cNvPr id="3272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1657861" y="5010650"/>
            <a:ext cx="1208157" cy="1208158"/>
          </a:xfrm>
          <a:prstGeom prst="rect">
            <a:avLst/>
          </a:prstGeom>
        </p:spPr>
      </p:pic>
      <p:pic>
        <p:nvPicPr>
          <p:cNvPr id="3739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967091" y="5426260"/>
            <a:ext cx="568746" cy="376937"/>
          </a:xfrm>
          <a:prstGeom prst="rect">
            <a:avLst/>
          </a:prstGeom>
        </p:spPr>
      </p:pic>
      <p:pic>
        <p:nvPicPr>
          <p:cNvPr id="4206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2532560" y="5426260"/>
            <a:ext cx="16332365" cy="334143"/>
          </a:xfrm>
          <a:prstGeom prst="rect">
            <a:avLst/>
          </a:prstGeom>
        </p:spPr>
      </p:pic>
      <p:pic>
        <p:nvPicPr>
          <p:cNvPr id="4675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1633481" y="6595370"/>
            <a:ext cx="1208157" cy="1208158"/>
          </a:xfrm>
          <a:prstGeom prst="rect">
            <a:avLst/>
          </a:prstGeom>
        </p:spPr>
      </p:pic>
      <p:pic>
        <p:nvPicPr>
          <p:cNvPr id="5143" name="Picture" descr="Picture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1942558" y="7010981"/>
            <a:ext cx="590003" cy="376937"/>
          </a:xfrm>
          <a:prstGeom prst="rect">
            <a:avLst/>
          </a:prstGeom>
        </p:spPr>
      </p:pic>
      <p:pic>
        <p:nvPicPr>
          <p:cNvPr id="5610" name="Picture" descr="Picture"/>
          <p:cNvPicPr>
            <a:picLocks noChangeAspect="1"/>
          </p:cNvPicPr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2532561" y="7010980"/>
            <a:ext cx="16493275" cy="334767"/>
          </a:xfrm>
          <a:prstGeom prst="rect">
            <a:avLst/>
          </a:prstGeom>
        </p:spPr>
      </p:pic>
      <p:pic>
        <p:nvPicPr>
          <p:cNvPr id="6079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1609100" y="8180090"/>
            <a:ext cx="1208157" cy="1208158"/>
          </a:xfrm>
          <a:prstGeom prst="rect">
            <a:avLst/>
          </a:prstGeom>
        </p:spPr>
      </p:pic>
      <p:pic>
        <p:nvPicPr>
          <p:cNvPr id="6547" name="Picture" descr="Picture"/>
          <p:cNvPicPr>
            <a:picLocks noChangeAspect="1"/>
          </p:cNvPicPr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1942558" y="8604324"/>
            <a:ext cx="590003" cy="376937"/>
          </a:xfrm>
          <a:prstGeom prst="rect">
            <a:avLst/>
          </a:prstGeom>
        </p:spPr>
      </p:pic>
      <p:pic>
        <p:nvPicPr>
          <p:cNvPr id="7014" name="Picture" descr="Picture"/>
          <p:cNvPicPr>
            <a:picLocks noChangeAspect="1"/>
          </p:cNvPicPr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2532561" y="8750605"/>
            <a:ext cx="16037363" cy="334143"/>
          </a:xfrm>
          <a:prstGeom prst="rect">
            <a:avLst/>
          </a:prstGeom>
        </p:spPr>
      </p:pic>
      <p:pic>
        <p:nvPicPr>
          <p:cNvPr id="7483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1584720" y="9837950"/>
            <a:ext cx="1208157" cy="1208158"/>
          </a:xfrm>
          <a:prstGeom prst="rect">
            <a:avLst/>
          </a:prstGeom>
        </p:spPr>
      </p:pic>
      <p:pic>
        <p:nvPicPr>
          <p:cNvPr id="7952" name="Picture" descr="Picture"/>
          <p:cNvPicPr>
            <a:picLocks noChangeAspect="1"/>
          </p:cNvPicPr>
          <p:nvPr/>
        </p:nvPicPr>
        <p:blipFill>
          <a:blip r:embed="rId15" cstate="print">
            <a:alphaModFix/>
          </a:blip>
          <a:stretch>
            <a:fillRect/>
          </a:stretch>
        </p:blipFill>
        <p:spPr>
          <a:xfrm>
            <a:off x="1942558" y="10262185"/>
            <a:ext cx="590003" cy="884226"/>
          </a:xfrm>
          <a:prstGeom prst="rect">
            <a:avLst/>
          </a:prstGeom>
        </p:spPr>
      </p:pic>
      <p:pic>
        <p:nvPicPr>
          <p:cNvPr id="8420" name="Picture" descr="Picture"/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>
            <a:off x="2841638" y="10408466"/>
            <a:ext cx="6731402" cy="334143"/>
          </a:xfrm>
          <a:prstGeom prst="rect">
            <a:avLst/>
          </a:prstGeom>
        </p:spPr>
      </p:pic>
      <p:pic>
        <p:nvPicPr>
          <p:cNvPr id="8889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1633481" y="11422670"/>
            <a:ext cx="1208157" cy="1208158"/>
          </a:xfrm>
          <a:prstGeom prst="rect">
            <a:avLst/>
          </a:prstGeom>
        </p:spPr>
      </p:pic>
      <p:pic>
        <p:nvPicPr>
          <p:cNvPr id="9358" name="Picture" descr="Picture"/>
          <p:cNvPicPr>
            <a:picLocks noChangeAspect="1"/>
          </p:cNvPicPr>
          <p:nvPr/>
        </p:nvPicPr>
        <p:blipFill>
          <a:blip r:embed="rId17" cstate="print">
            <a:alphaModFix/>
          </a:blip>
          <a:stretch>
            <a:fillRect/>
          </a:stretch>
        </p:blipFill>
        <p:spPr>
          <a:xfrm>
            <a:off x="1942558" y="11838280"/>
            <a:ext cx="590003" cy="376937"/>
          </a:xfrm>
          <a:prstGeom prst="rect">
            <a:avLst/>
          </a:prstGeom>
        </p:spPr>
      </p:pic>
      <p:pic>
        <p:nvPicPr>
          <p:cNvPr id="9826" name="Picture" descr="Picture"/>
          <p:cNvPicPr>
            <a:picLocks noChangeAspect="1"/>
          </p:cNvPicPr>
          <p:nvPr/>
        </p:nvPicPr>
        <p:blipFill>
          <a:blip r:embed="rId18" cstate="print">
            <a:alphaModFix/>
          </a:blip>
          <a:stretch>
            <a:fillRect/>
          </a:stretch>
        </p:blipFill>
        <p:spPr>
          <a:xfrm>
            <a:off x="3048138" y="11838280"/>
            <a:ext cx="2038193" cy="2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0800000">
            <a:off x="-467804" y="-4298828"/>
            <a:ext cx="27274434" cy="18182945"/>
          </a:xfrm>
          <a:prstGeom prst="rect">
            <a:avLst/>
          </a:prstGeom>
        </p:spPr>
      </p:pic>
      <p:pic>
        <p:nvPicPr>
          <p:cNvPr id="477" name="Picture" descr="Picture"/>
          <p:cNvPicPr>
            <a:picLocks noChangeAspect="1"/>
          </p:cNvPicPr>
          <p:nvPr/>
        </p:nvPicPr>
        <p:blipFill>
          <a:blip r:embed="rId3" cstate="print">
            <a:alphaModFix amt="52558"/>
          </a:blip>
          <a:stretch>
            <a:fillRect/>
          </a:stretch>
        </p:blipFill>
        <p:spPr>
          <a:xfrm>
            <a:off x="640934" y="926"/>
            <a:ext cx="3016870" cy="3016873"/>
          </a:xfrm>
          <a:prstGeom prst="rect">
            <a:avLst/>
          </a:prstGeom>
        </p:spPr>
      </p:pic>
      <p:pic>
        <p:nvPicPr>
          <p:cNvPr id="938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27899" y="1362969"/>
            <a:ext cx="3148868" cy="425707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2194228" y="4011057"/>
            <a:ext cx="1208157" cy="1208158"/>
          </a:xfrm>
          <a:prstGeom prst="rect">
            <a:avLst/>
          </a:prstGeom>
        </p:spPr>
      </p:pic>
      <p:pic>
        <p:nvPicPr>
          <p:cNvPr id="1870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503305" y="4426668"/>
            <a:ext cx="590003" cy="376937"/>
          </a:xfrm>
          <a:prstGeom prst="rect">
            <a:avLst/>
          </a:prstGeom>
        </p:spPr>
      </p:pic>
      <p:pic>
        <p:nvPicPr>
          <p:cNvPr id="2336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3876767" y="622196"/>
            <a:ext cx="7114610" cy="1994346"/>
          </a:xfrm>
          <a:prstGeom prst="rect">
            <a:avLst/>
          </a:prstGeom>
        </p:spPr>
      </p:pic>
      <p:pic>
        <p:nvPicPr>
          <p:cNvPr id="2803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3357244" y="4426668"/>
            <a:ext cx="16324898" cy="343190"/>
          </a:xfrm>
          <a:prstGeom prst="rect">
            <a:avLst/>
          </a:prstGeom>
        </p:spPr>
      </p:pic>
      <p:pic>
        <p:nvPicPr>
          <p:cNvPr id="3271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2242988" y="6692891"/>
            <a:ext cx="1208157" cy="1208158"/>
          </a:xfrm>
          <a:prstGeom prst="rect">
            <a:avLst/>
          </a:prstGeom>
        </p:spPr>
      </p:pic>
      <p:pic>
        <p:nvPicPr>
          <p:cNvPr id="3738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2552065" y="7108501"/>
            <a:ext cx="590003" cy="376937"/>
          </a:xfrm>
          <a:prstGeom prst="rect">
            <a:avLst/>
          </a:prstGeom>
        </p:spPr>
      </p:pic>
      <p:pic>
        <p:nvPicPr>
          <p:cNvPr id="4205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1431200" y="7108501"/>
            <a:ext cx="16324898" cy="288280"/>
          </a:xfrm>
          <a:prstGeom prst="rect">
            <a:avLst/>
          </a:prstGeom>
        </p:spPr>
      </p:pic>
      <p:pic>
        <p:nvPicPr>
          <p:cNvPr id="4674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2218608" y="9082160"/>
            <a:ext cx="1208157" cy="1208158"/>
          </a:xfrm>
          <a:prstGeom prst="rect">
            <a:avLst/>
          </a:prstGeom>
        </p:spPr>
      </p:pic>
      <p:pic>
        <p:nvPicPr>
          <p:cNvPr id="5142" name="Picture" descr="Picture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2527685" y="9497771"/>
            <a:ext cx="590003" cy="376937"/>
          </a:xfrm>
          <a:prstGeom prst="rect">
            <a:avLst/>
          </a:prstGeom>
        </p:spPr>
      </p:pic>
      <p:pic>
        <p:nvPicPr>
          <p:cNvPr id="5610" name="Picture" descr="Picture"/>
          <p:cNvPicPr>
            <a:picLocks noChangeAspect="1"/>
          </p:cNvPicPr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3803627" y="9497771"/>
            <a:ext cx="16324898" cy="296391"/>
          </a:xfrm>
          <a:prstGeom prst="rect">
            <a:avLst/>
          </a:prstGeom>
        </p:spPr>
      </p:pic>
      <p:pic>
        <p:nvPicPr>
          <p:cNvPr id="6080" name="Picture" descr="Picture"/>
          <p:cNvPicPr>
            <a:picLocks noChangeAspect="1"/>
          </p:cNvPicPr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4234935" y="11370346"/>
            <a:ext cx="16329333" cy="1044548"/>
          </a:xfrm>
          <a:prstGeom prst="rect">
            <a:avLst/>
          </a:prstGeom>
        </p:spPr>
      </p:pic>
      <p:pic>
        <p:nvPicPr>
          <p:cNvPr id="6551" name="Picture" descr="Picture"/>
          <p:cNvPicPr>
            <a:picLocks noChangeAspect="1"/>
          </p:cNvPicPr>
          <p:nvPr/>
        </p:nvPicPr>
        <p:blipFill>
          <a:blip r:embed="rId5" cstate="print">
            <a:alphaModFix amt="52558"/>
          </a:blip>
          <a:stretch>
            <a:fillRect/>
          </a:stretch>
        </p:blipFill>
        <p:spPr>
          <a:xfrm>
            <a:off x="2291749" y="11217328"/>
            <a:ext cx="1208157" cy="1208158"/>
          </a:xfrm>
          <a:prstGeom prst="rect">
            <a:avLst/>
          </a:prstGeom>
        </p:spPr>
      </p:pic>
      <p:pic>
        <p:nvPicPr>
          <p:cNvPr id="7020" name="Picture" descr="Picture"/>
          <p:cNvPicPr>
            <a:picLocks noChangeAspect="1"/>
          </p:cNvPicPr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2454696" y="11675125"/>
            <a:ext cx="1607576" cy="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0800000">
            <a:off x="-467804" y="-4298828"/>
            <a:ext cx="27274434" cy="18182945"/>
          </a:xfrm>
          <a:prstGeom prst="rect">
            <a:avLst/>
          </a:prstGeom>
        </p:spPr>
      </p:pic>
      <p:pic>
        <p:nvPicPr>
          <p:cNvPr id="477" name="Picture" descr="Picture"/>
          <p:cNvPicPr>
            <a:picLocks noChangeAspect="1"/>
          </p:cNvPicPr>
          <p:nvPr/>
        </p:nvPicPr>
        <p:blipFill>
          <a:blip r:embed="rId3" cstate="print">
            <a:alphaModFix amt="52558"/>
          </a:blip>
          <a:stretch>
            <a:fillRect/>
          </a:stretch>
        </p:blipFill>
        <p:spPr>
          <a:xfrm>
            <a:off x="331849" y="348"/>
            <a:ext cx="2564346" cy="2564348"/>
          </a:xfrm>
          <a:prstGeom prst="rect">
            <a:avLst/>
          </a:prstGeom>
        </p:spPr>
      </p:pic>
      <p:pic>
        <p:nvPicPr>
          <p:cNvPr id="936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44789" y="1125789"/>
            <a:ext cx="1770010" cy="497799"/>
          </a:xfrm>
          <a:prstGeom prst="rect">
            <a:avLst/>
          </a:prstGeom>
        </p:spPr>
      </p:pic>
      <p:pic>
        <p:nvPicPr>
          <p:cNvPr id="1401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44789" y="2878747"/>
            <a:ext cx="1532219" cy="1641664"/>
          </a:xfrm>
          <a:prstGeom prst="rect">
            <a:avLst/>
          </a:prstGeom>
        </p:spPr>
      </p:pic>
      <p:pic>
        <p:nvPicPr>
          <p:cNvPr id="1868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277010" y="3699579"/>
            <a:ext cx="1687574" cy="39311"/>
          </a:xfrm>
          <a:prstGeom prst="rect">
            <a:avLst/>
          </a:prstGeom>
        </p:spPr>
      </p:pic>
      <p:pic>
        <p:nvPicPr>
          <p:cNvPr id="2334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4493500" y="3126833"/>
            <a:ext cx="1145492" cy="1145492"/>
          </a:xfrm>
          <a:prstGeom prst="rect">
            <a:avLst/>
          </a:prstGeom>
        </p:spPr>
      </p:pic>
      <p:pic>
        <p:nvPicPr>
          <p:cNvPr id="2802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2203868" y="3148584"/>
            <a:ext cx="1877283" cy="577520"/>
          </a:xfrm>
          <a:prstGeom prst="rect">
            <a:avLst/>
          </a:prstGeom>
        </p:spPr>
      </p:pic>
      <p:pic>
        <p:nvPicPr>
          <p:cNvPr id="3269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9449001" y="2989481"/>
            <a:ext cx="1997551" cy="1064241"/>
          </a:xfrm>
          <a:prstGeom prst="rect">
            <a:avLst/>
          </a:prstGeom>
        </p:spPr>
      </p:pic>
      <p:pic>
        <p:nvPicPr>
          <p:cNvPr id="3738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5909675" y="3847208"/>
            <a:ext cx="3223533" cy="39311"/>
          </a:xfrm>
          <a:prstGeom prst="rect">
            <a:avLst/>
          </a:prstGeom>
        </p:spPr>
      </p:pic>
      <p:pic>
        <p:nvPicPr>
          <p:cNvPr id="4205" name="Picture" descr="Picture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5909675" y="3148584"/>
            <a:ext cx="3491716" cy="599755"/>
          </a:xfrm>
          <a:prstGeom prst="rect">
            <a:avLst/>
          </a:prstGeom>
        </p:spPr>
      </p:pic>
      <p:pic>
        <p:nvPicPr>
          <p:cNvPr id="4673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71649" y="7047778"/>
            <a:ext cx="1532219" cy="1641664"/>
          </a:xfrm>
          <a:prstGeom prst="rect">
            <a:avLst/>
          </a:prstGeom>
        </p:spPr>
      </p:pic>
      <p:pic>
        <p:nvPicPr>
          <p:cNvPr id="5141" name="Picture" descr="Picture"/>
          <p:cNvPicPr>
            <a:picLocks noChangeAspect="1"/>
          </p:cNvPicPr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2301390" y="7966132"/>
            <a:ext cx="2184703" cy="39311"/>
          </a:xfrm>
          <a:prstGeom prst="rect">
            <a:avLst/>
          </a:prstGeom>
        </p:spPr>
      </p:pic>
      <p:pic>
        <p:nvPicPr>
          <p:cNvPr id="5608" name="Picture" descr="Picture"/>
          <p:cNvPicPr>
            <a:picLocks noChangeAspect="1"/>
          </p:cNvPicPr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2740235" y="7293236"/>
            <a:ext cx="3491716" cy="611165"/>
          </a:xfrm>
          <a:prstGeom prst="rect">
            <a:avLst/>
          </a:prstGeom>
        </p:spPr>
      </p:pic>
      <p:pic>
        <p:nvPicPr>
          <p:cNvPr id="6076" name="Picture" descr="Picture"/>
          <p:cNvPicPr>
            <a:picLocks noChangeAspect="1"/>
          </p:cNvPicPr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4640600" y="7220095"/>
            <a:ext cx="1269074" cy="1293776"/>
          </a:xfrm>
          <a:prstGeom prst="rect">
            <a:avLst/>
          </a:prstGeom>
        </p:spPr>
      </p:pic>
      <p:pic>
        <p:nvPicPr>
          <p:cNvPr id="6545" name="Picture" descr="Picture"/>
          <p:cNvPicPr>
            <a:picLocks noChangeAspect="1"/>
          </p:cNvPicPr>
          <p:nvPr/>
        </p:nvPicPr>
        <p:blipFill>
          <a:blip r:embed="rId15" cstate="print">
            <a:alphaModFix/>
          </a:blip>
          <a:stretch>
            <a:fillRect/>
          </a:stretch>
        </p:blipFill>
        <p:spPr>
          <a:xfrm>
            <a:off x="7655690" y="7866983"/>
            <a:ext cx="4741252" cy="39311"/>
          </a:xfrm>
          <a:prstGeom prst="rect">
            <a:avLst/>
          </a:prstGeom>
        </p:spPr>
      </p:pic>
      <p:pic>
        <p:nvPicPr>
          <p:cNvPr id="7012" name="Picture" descr="Picture"/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 rot="16200000">
            <a:off x="8964943" y="6034892"/>
            <a:ext cx="3560062" cy="39311"/>
          </a:xfrm>
          <a:prstGeom prst="rect">
            <a:avLst/>
          </a:prstGeom>
        </p:spPr>
      </p:pic>
      <p:pic>
        <p:nvPicPr>
          <p:cNvPr id="7486" name="Picture" descr="Picture"/>
          <p:cNvPicPr>
            <a:picLocks noChangeAspect="1"/>
          </p:cNvPicPr>
          <p:nvPr/>
        </p:nvPicPr>
        <p:blipFill>
          <a:blip r:embed="rId17" cstate="print">
            <a:alphaModFix/>
          </a:blip>
          <a:stretch>
            <a:fillRect/>
          </a:stretch>
        </p:blipFill>
        <p:spPr>
          <a:xfrm>
            <a:off x="12578264" y="7184467"/>
            <a:ext cx="1300223" cy="1300223"/>
          </a:xfrm>
          <a:prstGeom prst="rect">
            <a:avLst/>
          </a:prstGeom>
        </p:spPr>
      </p:pic>
      <p:pic>
        <p:nvPicPr>
          <p:cNvPr id="7956" name="Picture" descr="Picture"/>
          <p:cNvPicPr>
            <a:picLocks noChangeAspect="1"/>
          </p:cNvPicPr>
          <p:nvPr/>
        </p:nvPicPr>
        <p:blipFill>
          <a:blip r:embed="rId18" cstate="print">
            <a:alphaModFix/>
          </a:blip>
          <a:stretch>
            <a:fillRect/>
          </a:stretch>
        </p:blipFill>
        <p:spPr>
          <a:xfrm>
            <a:off x="10842782" y="7184467"/>
            <a:ext cx="1766855" cy="582649"/>
          </a:xfrm>
          <a:prstGeom prst="rect">
            <a:avLst/>
          </a:prstGeom>
        </p:spPr>
      </p:pic>
      <p:pic>
        <p:nvPicPr>
          <p:cNvPr id="8425" name="Picture" descr="Picture"/>
          <p:cNvPicPr>
            <a:picLocks noChangeAspect="1"/>
          </p:cNvPicPr>
          <p:nvPr/>
        </p:nvPicPr>
        <p:blipFill>
          <a:blip r:embed="rId19" cstate="print">
            <a:alphaModFix/>
          </a:blip>
          <a:stretch>
            <a:fillRect/>
          </a:stretch>
        </p:blipFill>
        <p:spPr>
          <a:xfrm>
            <a:off x="13878488" y="7767117"/>
            <a:ext cx="2561366" cy="39311"/>
          </a:xfrm>
          <a:prstGeom prst="rect">
            <a:avLst/>
          </a:prstGeom>
        </p:spPr>
      </p:pic>
      <p:pic>
        <p:nvPicPr>
          <p:cNvPr id="8893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6700861" y="7194370"/>
            <a:ext cx="1145492" cy="1145492"/>
          </a:xfrm>
          <a:prstGeom prst="rect">
            <a:avLst/>
          </a:prstGeom>
        </p:spPr>
      </p:pic>
      <p:pic>
        <p:nvPicPr>
          <p:cNvPr id="9363" name="Picture" descr="Picture"/>
          <p:cNvPicPr>
            <a:picLocks noChangeAspect="1"/>
          </p:cNvPicPr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14014736" y="7475791"/>
            <a:ext cx="2425117" cy="253326"/>
          </a:xfrm>
          <a:prstGeom prst="rect">
            <a:avLst/>
          </a:prstGeom>
        </p:spPr>
      </p:pic>
      <p:pic>
        <p:nvPicPr>
          <p:cNvPr id="9832" name="Picture" descr="Picture"/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 rot="16200000">
            <a:off x="16766640" y="7582800"/>
            <a:ext cx="3560062" cy="39311"/>
          </a:xfrm>
          <a:prstGeom prst="rect">
            <a:avLst/>
          </a:prstGeom>
        </p:spPr>
      </p:pic>
      <p:pic>
        <p:nvPicPr>
          <p:cNvPr id="10307" name="Picture" descr="Picture"/>
          <p:cNvPicPr>
            <a:picLocks noChangeAspect="1"/>
          </p:cNvPicPr>
          <p:nvPr/>
        </p:nvPicPr>
        <p:blipFill>
          <a:blip r:embed="rId21" cstate="print">
            <a:alphaModFix/>
          </a:blip>
          <a:stretch>
            <a:fillRect/>
          </a:stretch>
        </p:blipFill>
        <p:spPr>
          <a:xfrm>
            <a:off x="18787895" y="7602455"/>
            <a:ext cx="4508563" cy="2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0800000">
            <a:off x="-467804" y="-4298828"/>
            <a:ext cx="27274434" cy="18182945"/>
          </a:xfrm>
          <a:prstGeom prst="rect">
            <a:avLst/>
          </a:prstGeom>
        </p:spPr>
      </p:pic>
      <p:pic>
        <p:nvPicPr>
          <p:cNvPr id="477" name="Picture" descr="Picture"/>
          <p:cNvPicPr>
            <a:picLocks noChangeAspect="1"/>
          </p:cNvPicPr>
          <p:nvPr/>
        </p:nvPicPr>
        <p:blipFill>
          <a:blip r:embed="rId3" cstate="print">
            <a:alphaModFix amt="52558"/>
          </a:blip>
          <a:stretch>
            <a:fillRect/>
          </a:stretch>
        </p:blipFill>
        <p:spPr>
          <a:xfrm>
            <a:off x="331849" y="348"/>
            <a:ext cx="2564346" cy="2564348"/>
          </a:xfrm>
          <a:prstGeom prst="rect">
            <a:avLst/>
          </a:prstGeom>
        </p:spPr>
      </p:pic>
      <p:pic>
        <p:nvPicPr>
          <p:cNvPr id="936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44789" y="1125789"/>
            <a:ext cx="1770010" cy="500330"/>
          </a:xfrm>
          <a:prstGeom prst="rect">
            <a:avLst/>
          </a:prstGeom>
        </p:spPr>
      </p:pic>
      <p:pic>
        <p:nvPicPr>
          <p:cNvPr id="1401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44789" y="2878747"/>
            <a:ext cx="1532219" cy="1641664"/>
          </a:xfrm>
          <a:prstGeom prst="rect">
            <a:avLst/>
          </a:prstGeom>
        </p:spPr>
      </p:pic>
      <p:pic>
        <p:nvPicPr>
          <p:cNvPr id="1868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277010" y="3699579"/>
            <a:ext cx="1687574" cy="39311"/>
          </a:xfrm>
          <a:prstGeom prst="rect">
            <a:avLst/>
          </a:prstGeom>
        </p:spPr>
      </p:pic>
      <p:pic>
        <p:nvPicPr>
          <p:cNvPr id="2334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4493500" y="3126833"/>
            <a:ext cx="1145492" cy="1145492"/>
          </a:xfrm>
          <a:prstGeom prst="rect">
            <a:avLst/>
          </a:prstGeom>
        </p:spPr>
      </p:pic>
      <p:pic>
        <p:nvPicPr>
          <p:cNvPr id="2802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2203868" y="3148584"/>
            <a:ext cx="1877283" cy="577520"/>
          </a:xfrm>
          <a:prstGeom prst="rect">
            <a:avLst/>
          </a:prstGeom>
        </p:spPr>
      </p:pic>
      <p:pic>
        <p:nvPicPr>
          <p:cNvPr id="3269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9449001" y="2989481"/>
            <a:ext cx="1997551" cy="1064241"/>
          </a:xfrm>
          <a:prstGeom prst="rect">
            <a:avLst/>
          </a:prstGeom>
        </p:spPr>
      </p:pic>
      <p:pic>
        <p:nvPicPr>
          <p:cNvPr id="3738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5909675" y="3847208"/>
            <a:ext cx="3223533" cy="39311"/>
          </a:xfrm>
          <a:prstGeom prst="rect">
            <a:avLst/>
          </a:prstGeom>
        </p:spPr>
      </p:pic>
      <p:pic>
        <p:nvPicPr>
          <p:cNvPr id="4205" name="Picture" descr="Picture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5909675" y="3148584"/>
            <a:ext cx="3491716" cy="599755"/>
          </a:xfrm>
          <a:prstGeom prst="rect">
            <a:avLst/>
          </a:prstGeom>
        </p:spPr>
      </p:pic>
      <p:pic>
        <p:nvPicPr>
          <p:cNvPr id="4673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13217" y="7977391"/>
            <a:ext cx="1532219" cy="1641664"/>
          </a:xfrm>
          <a:prstGeom prst="rect">
            <a:avLst/>
          </a:prstGeom>
        </p:spPr>
      </p:pic>
      <p:pic>
        <p:nvPicPr>
          <p:cNvPr id="5141" name="Picture" descr="Picture"/>
          <p:cNvPicPr>
            <a:picLocks noChangeAspect="1"/>
          </p:cNvPicPr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2301648" y="8634914"/>
            <a:ext cx="2184703" cy="39311"/>
          </a:xfrm>
          <a:prstGeom prst="rect">
            <a:avLst/>
          </a:prstGeom>
        </p:spPr>
      </p:pic>
      <p:pic>
        <p:nvPicPr>
          <p:cNvPr id="5608" name="Picture" descr="Picture"/>
          <p:cNvPicPr>
            <a:picLocks noChangeAspect="1"/>
          </p:cNvPicPr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4997407" y="8339863"/>
            <a:ext cx="3491716" cy="590101"/>
          </a:xfrm>
          <a:prstGeom prst="rect">
            <a:avLst/>
          </a:prstGeom>
        </p:spPr>
      </p:pic>
      <p:pic>
        <p:nvPicPr>
          <p:cNvPr id="6076" name="Picture" descr="Picture"/>
          <p:cNvPicPr>
            <a:picLocks noChangeAspect="1"/>
          </p:cNvPicPr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744790" y="5900593"/>
            <a:ext cx="1269074" cy="1293776"/>
          </a:xfrm>
          <a:prstGeom prst="rect">
            <a:avLst/>
          </a:prstGeom>
        </p:spPr>
      </p:pic>
      <p:pic>
        <p:nvPicPr>
          <p:cNvPr id="6544" name="Picture" descr="Picture"/>
          <p:cNvPicPr>
            <a:picLocks noChangeAspect="1"/>
          </p:cNvPicPr>
          <p:nvPr/>
        </p:nvPicPr>
        <p:blipFill>
          <a:blip r:embed="rId15" cstate="print">
            <a:alphaModFix/>
          </a:blip>
          <a:stretch>
            <a:fillRect/>
          </a:stretch>
        </p:blipFill>
        <p:spPr>
          <a:xfrm>
            <a:off x="7868384" y="8634914"/>
            <a:ext cx="4741252" cy="39311"/>
          </a:xfrm>
          <a:prstGeom prst="rect">
            <a:avLst/>
          </a:prstGeom>
        </p:spPr>
      </p:pic>
      <p:pic>
        <p:nvPicPr>
          <p:cNvPr id="7011" name="Picture" descr="Picture"/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>
            <a:off x="12578264" y="7977391"/>
            <a:ext cx="1300223" cy="1300223"/>
          </a:xfrm>
          <a:prstGeom prst="rect">
            <a:avLst/>
          </a:prstGeom>
        </p:spPr>
      </p:pic>
      <p:pic>
        <p:nvPicPr>
          <p:cNvPr id="7481" name="Picture" descr="Picture"/>
          <p:cNvPicPr>
            <a:picLocks noChangeAspect="1"/>
          </p:cNvPicPr>
          <p:nvPr/>
        </p:nvPicPr>
        <p:blipFill>
          <a:blip r:embed="rId17" cstate="print">
            <a:alphaModFix/>
          </a:blip>
          <a:stretch>
            <a:fillRect/>
          </a:stretch>
        </p:blipFill>
        <p:spPr>
          <a:xfrm>
            <a:off x="9355583" y="7977392"/>
            <a:ext cx="1766855" cy="582649"/>
          </a:xfrm>
          <a:prstGeom prst="rect">
            <a:avLst/>
          </a:prstGeom>
        </p:spPr>
      </p:pic>
      <p:pic>
        <p:nvPicPr>
          <p:cNvPr id="7949" name="Picture" descr="Picture"/>
          <p:cNvPicPr>
            <a:picLocks noChangeAspect="1"/>
          </p:cNvPicPr>
          <p:nvPr/>
        </p:nvPicPr>
        <p:blipFill>
          <a:blip r:embed="rId18" cstate="print">
            <a:alphaModFix/>
          </a:blip>
          <a:stretch>
            <a:fillRect/>
          </a:stretch>
        </p:blipFill>
        <p:spPr>
          <a:xfrm>
            <a:off x="13878488" y="8593178"/>
            <a:ext cx="2561366" cy="39311"/>
          </a:xfrm>
          <a:prstGeom prst="rect">
            <a:avLst/>
          </a:prstGeom>
        </p:spPr>
      </p:pic>
      <p:pic>
        <p:nvPicPr>
          <p:cNvPr id="8417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6677915" y="7977392"/>
            <a:ext cx="1145492" cy="1145492"/>
          </a:xfrm>
          <a:prstGeom prst="rect">
            <a:avLst/>
          </a:prstGeom>
        </p:spPr>
      </p:pic>
      <p:pic>
        <p:nvPicPr>
          <p:cNvPr id="8887" name="Picture" descr="Picture"/>
          <p:cNvPicPr>
            <a:picLocks noChangeAspect="1"/>
          </p:cNvPicPr>
          <p:nvPr/>
        </p:nvPicPr>
        <p:blipFill>
          <a:blip r:embed="rId19" cstate="print">
            <a:alphaModFix/>
          </a:blip>
          <a:stretch>
            <a:fillRect/>
          </a:stretch>
        </p:blipFill>
        <p:spPr>
          <a:xfrm>
            <a:off x="14014736" y="8301853"/>
            <a:ext cx="2425117" cy="253326"/>
          </a:xfrm>
          <a:prstGeom prst="rect">
            <a:avLst/>
          </a:prstGeom>
        </p:spPr>
      </p:pic>
      <p:pic>
        <p:nvPicPr>
          <p:cNvPr id="9356" name="Picture" descr="Picture"/>
          <p:cNvPicPr>
            <a:picLocks noChangeAspect="1"/>
          </p:cNvPicPr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 rot="16200000">
            <a:off x="16514232" y="8535524"/>
            <a:ext cx="3560062" cy="39311"/>
          </a:xfrm>
          <a:prstGeom prst="rect">
            <a:avLst/>
          </a:prstGeom>
        </p:spPr>
      </p:pic>
      <p:pic>
        <p:nvPicPr>
          <p:cNvPr id="9831" name="Picture" descr="Picture"/>
          <p:cNvPicPr>
            <a:picLocks noChangeAspect="1"/>
          </p:cNvPicPr>
          <p:nvPr/>
        </p:nvPicPr>
        <p:blipFill>
          <a:blip r:embed="rId21" cstate="print">
            <a:alphaModFix/>
          </a:blip>
          <a:stretch>
            <a:fillRect/>
          </a:stretch>
        </p:blipFill>
        <p:spPr>
          <a:xfrm>
            <a:off x="17896182" y="7602454"/>
            <a:ext cx="4508563" cy="253326"/>
          </a:xfrm>
          <a:prstGeom prst="rect">
            <a:avLst/>
          </a:prstGeom>
        </p:spPr>
      </p:pic>
      <p:pic>
        <p:nvPicPr>
          <p:cNvPr id="10300" name="Picture" descr="Picture"/>
          <p:cNvPicPr>
            <a:picLocks noChangeAspect="1"/>
          </p:cNvPicPr>
          <p:nvPr/>
        </p:nvPicPr>
        <p:blipFill>
          <a:blip r:embed="rId22" cstate="print">
            <a:alphaModFix/>
          </a:blip>
          <a:stretch>
            <a:fillRect/>
          </a:stretch>
        </p:blipFill>
        <p:spPr>
          <a:xfrm rot="16200000">
            <a:off x="4051685" y="5465955"/>
            <a:ext cx="1960284" cy="68838"/>
          </a:xfrm>
          <a:prstGeom prst="rect">
            <a:avLst/>
          </a:prstGeom>
        </p:spPr>
      </p:pic>
      <p:pic>
        <p:nvPicPr>
          <p:cNvPr id="10775" name="Picture" descr="Picture"/>
          <p:cNvPicPr>
            <a:picLocks noChangeAspect="1"/>
          </p:cNvPicPr>
          <p:nvPr/>
        </p:nvPicPr>
        <p:blipFill>
          <a:blip r:embed="rId23" cstate="print">
            <a:alphaModFix/>
          </a:blip>
          <a:stretch>
            <a:fillRect/>
          </a:stretch>
        </p:blipFill>
        <p:spPr>
          <a:xfrm>
            <a:off x="2301647" y="6480174"/>
            <a:ext cx="2695760" cy="39311"/>
          </a:xfrm>
          <a:prstGeom prst="rect">
            <a:avLst/>
          </a:prstGeom>
        </p:spPr>
      </p:pic>
      <p:pic>
        <p:nvPicPr>
          <p:cNvPr id="11243" name="Picture" descr="Picture"/>
          <p:cNvPicPr>
            <a:picLocks noChangeAspect="1"/>
          </p:cNvPicPr>
          <p:nvPr/>
        </p:nvPicPr>
        <p:blipFill>
          <a:blip r:embed="rId24" cstate="print">
            <a:alphaModFix/>
          </a:blip>
          <a:stretch>
            <a:fillRect/>
          </a:stretch>
        </p:blipFill>
        <p:spPr>
          <a:xfrm>
            <a:off x="1983012" y="4889207"/>
            <a:ext cx="3491716" cy="1650058"/>
          </a:xfrm>
          <a:prstGeom prst="rect">
            <a:avLst/>
          </a:prstGeom>
        </p:spPr>
      </p:pic>
      <p:pic>
        <p:nvPicPr>
          <p:cNvPr id="11713" name="Picture" descr="Picture"/>
          <p:cNvPicPr>
            <a:picLocks noChangeAspect="1"/>
          </p:cNvPicPr>
          <p:nvPr/>
        </p:nvPicPr>
        <p:blipFill>
          <a:blip r:embed="rId25" cstate="print">
            <a:alphaModFix/>
          </a:blip>
          <a:stretch>
            <a:fillRect/>
          </a:stretch>
        </p:blipFill>
        <p:spPr>
          <a:xfrm rot="16200000">
            <a:off x="1024046" y="7582800"/>
            <a:ext cx="749873" cy="39311"/>
          </a:xfrm>
          <a:prstGeom prst="rect">
            <a:avLst/>
          </a:prstGeom>
        </p:spPr>
      </p:pic>
      <p:pic>
        <p:nvPicPr>
          <p:cNvPr id="12187" name="Picture" descr="Picture"/>
          <p:cNvPicPr>
            <a:picLocks noChangeAspect="1"/>
          </p:cNvPicPr>
          <p:nvPr/>
        </p:nvPicPr>
        <p:blipFill>
          <a:blip r:embed="rId26" cstate="print">
            <a:alphaModFix/>
          </a:blip>
          <a:stretch>
            <a:fillRect/>
          </a:stretch>
        </p:blipFill>
        <p:spPr>
          <a:xfrm>
            <a:off x="19316694" y="7977392"/>
            <a:ext cx="1667541" cy="1667541"/>
          </a:xfrm>
          <a:prstGeom prst="rect">
            <a:avLst/>
          </a:prstGeom>
        </p:spPr>
      </p:pic>
      <p:pic>
        <p:nvPicPr>
          <p:cNvPr id="12658" name="Picture" descr="Picture"/>
          <p:cNvPicPr>
            <a:picLocks noChangeAspect="1"/>
          </p:cNvPicPr>
          <p:nvPr/>
        </p:nvPicPr>
        <p:blipFill>
          <a:blip r:embed="rId27" cstate="print">
            <a:alphaModFix/>
          </a:blip>
          <a:stretch>
            <a:fillRect/>
          </a:stretch>
        </p:blipFill>
        <p:spPr>
          <a:xfrm rot="16200000">
            <a:off x="19241287" y="10554110"/>
            <a:ext cx="1857664" cy="39311"/>
          </a:xfrm>
          <a:prstGeom prst="rect">
            <a:avLst/>
          </a:prstGeom>
        </p:spPr>
      </p:pic>
      <p:pic>
        <p:nvPicPr>
          <p:cNvPr id="13135" name="Picture" descr="Picture"/>
          <p:cNvPicPr>
            <a:picLocks noChangeAspect="1"/>
          </p:cNvPicPr>
          <p:nvPr/>
        </p:nvPicPr>
        <p:blipFill>
          <a:blip r:embed="rId27" cstate="print">
            <a:alphaModFix/>
          </a:blip>
          <a:stretch>
            <a:fillRect/>
          </a:stretch>
        </p:blipFill>
        <p:spPr>
          <a:xfrm>
            <a:off x="18292800" y="11502597"/>
            <a:ext cx="1857664" cy="39311"/>
          </a:xfrm>
          <a:prstGeom prst="rect">
            <a:avLst/>
          </a:prstGeom>
        </p:spPr>
      </p:pic>
      <p:pic>
        <p:nvPicPr>
          <p:cNvPr id="13605" name="Picture" descr="Picture"/>
          <p:cNvPicPr>
            <a:picLocks noChangeAspect="1"/>
          </p:cNvPicPr>
          <p:nvPr/>
        </p:nvPicPr>
        <p:blipFill>
          <a:blip r:embed="rId28" cstate="print">
            <a:alphaModFix/>
          </a:blip>
          <a:stretch>
            <a:fillRect/>
          </a:stretch>
        </p:blipFill>
        <p:spPr>
          <a:xfrm>
            <a:off x="16584912" y="10673471"/>
            <a:ext cx="1424160" cy="1365689"/>
          </a:xfrm>
          <a:prstGeom prst="rect">
            <a:avLst/>
          </a:prstGeom>
        </p:spPr>
      </p:pic>
      <p:pic>
        <p:nvPicPr>
          <p:cNvPr id="14077" name="Picture" descr="Picture"/>
          <p:cNvPicPr>
            <a:picLocks noChangeAspect="1"/>
          </p:cNvPicPr>
          <p:nvPr/>
        </p:nvPicPr>
        <p:blipFill>
          <a:blip r:embed="rId29" cstate="print">
            <a:alphaModFix/>
          </a:blip>
          <a:stretch>
            <a:fillRect/>
          </a:stretch>
        </p:blipFill>
        <p:spPr>
          <a:xfrm>
            <a:off x="18009072" y="11101337"/>
            <a:ext cx="2425117" cy="254977"/>
          </a:xfrm>
          <a:prstGeom prst="rect">
            <a:avLst/>
          </a:prstGeom>
        </p:spPr>
      </p:pic>
      <p:pic>
        <p:nvPicPr>
          <p:cNvPr id="14548" name="Picture" descr="Picture"/>
          <p:cNvPicPr>
            <a:picLocks noChangeAspect="1"/>
          </p:cNvPicPr>
          <p:nvPr/>
        </p:nvPicPr>
        <p:blipFill>
          <a:blip r:embed="rId30" cstate="print">
            <a:alphaModFix/>
          </a:blip>
          <a:stretch>
            <a:fillRect/>
          </a:stretch>
        </p:blipFill>
        <p:spPr>
          <a:xfrm>
            <a:off x="11913116" y="10471736"/>
            <a:ext cx="955745" cy="1498783"/>
          </a:xfrm>
          <a:prstGeom prst="rect">
            <a:avLst/>
          </a:prstGeom>
        </p:spPr>
      </p:pic>
      <p:pic>
        <p:nvPicPr>
          <p:cNvPr id="15020" name="Picture" descr="Picture"/>
          <p:cNvPicPr>
            <a:picLocks noChangeAspect="1"/>
          </p:cNvPicPr>
          <p:nvPr/>
        </p:nvPicPr>
        <p:blipFill>
          <a:blip r:embed="rId31" cstate="print">
            <a:alphaModFix/>
          </a:blip>
          <a:stretch>
            <a:fillRect/>
          </a:stretch>
        </p:blipFill>
        <p:spPr>
          <a:xfrm>
            <a:off x="13023701" y="11478217"/>
            <a:ext cx="3225818" cy="39311"/>
          </a:xfrm>
          <a:prstGeom prst="rect">
            <a:avLst/>
          </a:prstGeom>
        </p:spPr>
      </p:pic>
      <p:pic>
        <p:nvPicPr>
          <p:cNvPr id="15490" name="Picture" descr="Picture"/>
          <p:cNvPicPr>
            <a:picLocks noChangeAspect="1"/>
          </p:cNvPicPr>
          <p:nvPr/>
        </p:nvPicPr>
        <p:blipFill>
          <a:blip r:embed="rId32" cstate="print">
            <a:alphaModFix/>
          </a:blip>
          <a:stretch>
            <a:fillRect/>
          </a:stretch>
        </p:blipFill>
        <p:spPr>
          <a:xfrm>
            <a:off x="12578264" y="11077117"/>
            <a:ext cx="3955057" cy="288020"/>
          </a:xfrm>
          <a:prstGeom prst="rect">
            <a:avLst/>
          </a:prstGeom>
        </p:spPr>
      </p:pic>
      <p:pic>
        <p:nvPicPr>
          <p:cNvPr id="15961" name="Picture" descr="Picture"/>
          <p:cNvPicPr>
            <a:picLocks noChangeAspect="1"/>
          </p:cNvPicPr>
          <p:nvPr/>
        </p:nvPicPr>
        <p:blipFill>
          <a:blip r:embed="rId31" cstate="print">
            <a:alphaModFix/>
          </a:blip>
          <a:stretch>
            <a:fillRect/>
          </a:stretch>
        </p:blipFill>
        <p:spPr>
          <a:xfrm>
            <a:off x="8489124" y="11478217"/>
            <a:ext cx="3225818" cy="39311"/>
          </a:xfrm>
          <a:prstGeom prst="rect">
            <a:avLst/>
          </a:prstGeom>
        </p:spPr>
      </p:pic>
      <p:pic>
        <p:nvPicPr>
          <p:cNvPr id="16430" name="Picture" descr="Picture"/>
          <p:cNvPicPr>
            <a:picLocks noChangeAspect="1"/>
          </p:cNvPicPr>
          <p:nvPr/>
        </p:nvPicPr>
        <p:blipFill>
          <a:blip r:embed="rId33" cstate="print">
            <a:alphaModFix/>
          </a:blip>
          <a:stretch>
            <a:fillRect/>
          </a:stretch>
        </p:blipFill>
        <p:spPr>
          <a:xfrm>
            <a:off x="5722867" y="10616155"/>
            <a:ext cx="2040799" cy="1724123"/>
          </a:xfrm>
          <a:prstGeom prst="rect">
            <a:avLst/>
          </a:prstGeom>
        </p:spPr>
      </p:pic>
      <p:pic>
        <p:nvPicPr>
          <p:cNvPr id="16901" name="Picture" descr="Picture"/>
          <p:cNvPicPr>
            <a:picLocks noChangeAspect="1"/>
          </p:cNvPicPr>
          <p:nvPr/>
        </p:nvPicPr>
        <p:blipFill>
          <a:blip r:embed="rId34" cstate="print">
            <a:alphaModFix/>
          </a:blip>
          <a:stretch>
            <a:fillRect/>
          </a:stretch>
        </p:blipFill>
        <p:spPr>
          <a:xfrm>
            <a:off x="7958058" y="11077117"/>
            <a:ext cx="3955057" cy="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97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16327</TotalTime>
  <Words>477</Words>
  <Application>Microsoft Office PowerPoint</Application>
  <PresentationFormat>自定义</PresentationFormat>
  <Paragraphs>65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-apple-system</vt:lpstr>
      <vt:lpstr>Noto Sans CJK SC Medium</vt:lpstr>
      <vt:lpstr>Source Han Sans CN Normal</vt:lpstr>
      <vt:lpstr>等线</vt:lpstr>
      <vt:lpstr>等线 Light</vt:lpstr>
      <vt:lpstr>黑体</vt:lpstr>
      <vt:lpstr>思源黑体 CN Bold</vt:lpstr>
      <vt:lpstr>思源黑体 CN Normal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报名咨询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maniu</cp:lastModifiedBy>
  <cp:revision>2105</cp:revision>
  <dcterms:created xsi:type="dcterms:W3CDTF">2014-06-24T08:28:00Z</dcterms:created>
  <dcterms:modified xsi:type="dcterms:W3CDTF">2021-05-17T06:35:01Z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