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4" r:id="rId3"/>
    <p:sldId id="525" r:id="rId5"/>
    <p:sldId id="526" r:id="rId6"/>
    <p:sldId id="566" r:id="rId7"/>
    <p:sldId id="380" r:id="rId8"/>
    <p:sldId id="465" r:id="rId9"/>
    <p:sldId id="567" r:id="rId10"/>
    <p:sldId id="492" r:id="rId11"/>
    <p:sldId id="466" r:id="rId12"/>
    <p:sldId id="519" r:id="rId13"/>
    <p:sldId id="520" r:id="rId14"/>
    <p:sldId id="467" r:id="rId15"/>
    <p:sldId id="468" r:id="rId16"/>
    <p:sldId id="521" r:id="rId17"/>
    <p:sldId id="517" r:id="rId18"/>
    <p:sldId id="522" r:id="rId19"/>
    <p:sldId id="523" r:id="rId20"/>
    <p:sldId id="518" r:id="rId21"/>
    <p:sldId id="601" r:id="rId22"/>
    <p:sldId id="570" r:id="rId23"/>
    <p:sldId id="600" r:id="rId24"/>
    <p:sldId id="602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593" r:id="rId48"/>
    <p:sldId id="594" r:id="rId49"/>
    <p:sldId id="595" r:id="rId50"/>
    <p:sldId id="596" r:id="rId51"/>
    <p:sldId id="597" r:id="rId52"/>
    <p:sldId id="598" r:id="rId53"/>
    <p:sldId id="599" r:id="rId54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59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gs" Target="tags/tag20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https://www.sohu.com/a/243558244_99986159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6" name="文本框 5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20" name="文本框 19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37.jpe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1.jpeg"/><Relationship Id="rId3" Type="http://schemas.openxmlformats.org/officeDocument/2006/relationships/image" Target="../media/image12.jpeg"/><Relationship Id="rId2" Type="http://schemas.openxmlformats.org/officeDocument/2006/relationships/image" Target="../media/image40.jpeg"/><Relationship Id="rId1" Type="http://schemas.openxmlformats.org/officeDocument/2006/relationships/tags" Target="../tags/tag15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3.png"/><Relationship Id="rId3" Type="http://schemas.openxmlformats.org/officeDocument/2006/relationships/image" Target="../media/image42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/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》</a:t>
              </a:r>
              <a:endParaRPr lang="zh-CN" altLang="en-US" sz="4235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5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直播公开课</a:t>
              </a:r>
              <a:endParaRPr lang="zh-CN" altLang="en-US" sz="3495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用代码码出自己牛逼的人生</a:t>
              </a:r>
              <a:endParaRPr lang="zh-CN" altLang="en-US" sz="1905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/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5">
                  <a:solidFill>
                    <a:srgbClr val="1577BA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sz="955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是</a:t>
            </a:r>
            <a:r>
              <a:rPr lang="en-US" altLang="zh-CN" b="1"/>
              <a:t>UI</a:t>
            </a:r>
            <a:r>
              <a:rPr lang="zh-CN" altLang="en-US" b="1"/>
              <a:t>技术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1486535"/>
            <a:ext cx="10558145" cy="3732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环境搭建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061506" y="261476"/>
            <a:ext cx="208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黑体" panose="02010609060101010101" charset="-122"/>
                <a:ea typeface="黑体" panose="02010609060101010101" charset="-122"/>
              </a:rPr>
              <a:t>Flutter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环境搭建</a:t>
            </a:r>
            <a:endParaRPr lang="zh-CN" altLang="en-US" sz="2000" b="1" dirty="0">
              <a:solidFill>
                <a:srgbClr val="36455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3785" y="1543050"/>
            <a:ext cx="104355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步骤</a:t>
            </a:r>
            <a:r>
              <a:rPr lang="en-US" altLang="zh-CN" b="1"/>
              <a:t>1</a:t>
            </a:r>
            <a:endParaRPr lang="en-US" altLang="zh-CN" b="1"/>
          </a:p>
          <a:p>
            <a:r>
              <a:rPr lang="en-US" altLang="zh-CN" b="1"/>
              <a:t>	</a:t>
            </a:r>
            <a:r>
              <a:rPr lang="zh-CN" altLang="en-US"/>
              <a:t>配置环境变量：</a:t>
            </a:r>
            <a:endParaRPr lang="zh-CN" altLang="en-US"/>
          </a:p>
          <a:p>
            <a:r>
              <a:rPr lang="en-US" altLang="zh-CN"/>
              <a:t>	</a:t>
            </a:r>
            <a:r>
              <a:rPr lang="zh-CN" altLang="en-US"/>
              <a:t> PUB_HOSTED_URL=https://pub.flutter-</a:t>
            </a:r>
            <a:r>
              <a:rPr lang="en-US" altLang="zh-CN">
                <a:sym typeface="+mn-ea"/>
              </a:rPr>
              <a:t>io=</a:t>
            </a:r>
            <a:r>
              <a:rPr lang="zh-CN" altLang="en-US">
                <a:sym typeface="+mn-ea"/>
              </a:rPr>
              <a:t>io.cn    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	</a:t>
            </a:r>
            <a:r>
              <a:rPr lang="zh-CN" altLang="en-US">
                <a:sym typeface="+mn-ea"/>
              </a:rPr>
              <a:t>FLUTTER_STORAGE_BASE_URL=https://storage.flutter-io.cn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ym typeface="+mn-ea"/>
              </a:rPr>
              <a:t>步骤</a:t>
            </a:r>
            <a:r>
              <a:rPr lang="en-US" altLang="zh-CN" b="1">
                <a:sym typeface="+mn-ea"/>
              </a:rPr>
              <a:t>2</a:t>
            </a:r>
            <a:endParaRPr lang="en-US" altLang="zh-CN" b="1">
              <a:sym typeface="+mn-ea"/>
            </a:endParaRPr>
          </a:p>
          <a:p>
            <a:r>
              <a:rPr lang="en-US" altLang="zh-CN" b="1">
                <a:sym typeface="+mn-ea"/>
              </a:rPr>
              <a:t>	</a:t>
            </a:r>
            <a:r>
              <a:rPr lang="zh-CN" altLang="en-US"/>
              <a:t>下载</a:t>
            </a:r>
            <a:r>
              <a:rPr lang="en-US" altLang="zh-CN"/>
              <a:t>SDK</a:t>
            </a:r>
            <a:r>
              <a:rPr lang="zh-CN" altLang="en-US"/>
              <a:t>并在环境变量加上</a:t>
            </a:r>
            <a:r>
              <a:rPr lang="en-US" altLang="zh-CN"/>
              <a:t>bin</a:t>
            </a:r>
            <a:r>
              <a:rPr lang="zh-CN" altLang="en-US"/>
              <a:t>目录路径：</a:t>
            </a:r>
            <a:r>
              <a:rPr lang="en-US" altLang="zh-CN"/>
              <a:t>https://flutterchina.club/get-started/install/</a:t>
            </a:r>
            <a:endParaRPr lang="en-US" altLang="zh-CN"/>
          </a:p>
          <a:p>
            <a:endParaRPr lang="en-US" altLang="zh-CN"/>
          </a:p>
          <a:p>
            <a:r>
              <a:rPr lang="zh-CN" altLang="en-US" b="1"/>
              <a:t>步骤</a:t>
            </a:r>
            <a:r>
              <a:rPr lang="en-US" altLang="zh-CN" b="1"/>
              <a:t>3</a:t>
            </a:r>
            <a:endParaRPr lang="en-US" altLang="zh-CN" b="1"/>
          </a:p>
          <a:p>
            <a:endParaRPr lang="zh-CN" altLang="en-US" b="1"/>
          </a:p>
          <a:p>
            <a:r>
              <a:rPr lang="zh-CN" altLang="en-US" b="1"/>
              <a:t>    </a:t>
            </a:r>
            <a:r>
              <a:rPr lang="en-US" altLang="zh-CN" b="1"/>
              <a:t>	</a:t>
            </a:r>
            <a:r>
              <a:rPr lang="zh-CN" altLang="en-US" b="1"/>
              <a:t> </a:t>
            </a:r>
            <a:r>
              <a:rPr lang="zh-CN" altLang="en-US"/>
              <a:t>运行 flutter doctor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步骤</a:t>
            </a:r>
            <a:r>
              <a:rPr lang="en-US" altLang="zh-CN" b="1"/>
              <a:t>4</a:t>
            </a:r>
            <a:endParaRPr lang="zh-CN" altLang="en-US" b="1"/>
          </a:p>
          <a:p>
            <a:r>
              <a:rPr lang="zh-CN" altLang="en-US" b="1"/>
              <a:t>       </a:t>
            </a:r>
            <a:r>
              <a:rPr lang="en-US" altLang="zh-CN" b="1"/>
              <a:t>	</a:t>
            </a:r>
            <a:r>
              <a:rPr lang="en-US" altLang="zh-CN"/>
              <a:t>androidstudio</a:t>
            </a:r>
            <a:r>
              <a:rPr lang="zh-CN" altLang="en-US"/>
              <a:t>在</a:t>
            </a:r>
            <a:r>
              <a:rPr lang="en-US" altLang="zh-CN"/>
              <a:t>File-&gt;setting-&gt;plugin</a:t>
            </a:r>
            <a:r>
              <a:rPr lang="zh-CN" altLang="en-US"/>
              <a:t>中安装</a:t>
            </a:r>
            <a:r>
              <a:rPr lang="en-US" altLang="zh-CN"/>
              <a:t>Dart</a:t>
            </a:r>
            <a:r>
              <a:rPr lang="zh-CN" altLang="en-US"/>
              <a:t>和</a:t>
            </a:r>
            <a:r>
              <a:rPr lang="en-US" altLang="zh-CN"/>
              <a:t>Flutter</a:t>
            </a:r>
            <a:r>
              <a:rPr lang="zh-CN" altLang="en-US"/>
              <a:t>插件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第一个</a:t>
            </a:r>
            <a:r>
              <a:rPr lang="en-US" altLang="zh-CN"/>
              <a:t>Flutter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449705"/>
            <a:ext cx="5589905" cy="401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项目目录介绍</a:t>
            </a:r>
            <a:endParaRPr lang="en-US" altLang="zh-CN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7720" y="2150745"/>
            <a:ext cx="6730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文件夹	作用</a:t>
            </a:r>
          </a:p>
          <a:p>
            <a:r>
              <a:t>android	android 平台相关代码</a:t>
            </a:r>
          </a:p>
          <a:p>
            <a:r>
              <a:t>ios	ios 平台相关代码</a:t>
            </a:r>
          </a:p>
          <a:p>
            <a:r>
              <a:t>lib	flutter 相关代码，我们主要编写的代 码就在这个文件夹</a:t>
            </a:r>
          </a:p>
          <a:p>
            <a:r>
              <a:t>test	用于存放测试代码</a:t>
            </a:r>
          </a:p>
          <a:p>
            <a:r>
              <a:t>pubspec.yaml	配置文件，一般存放一些第三方库的依赖。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461770"/>
            <a:ext cx="3345180" cy="440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Dart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语法简单介绍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920750"/>
            <a:ext cx="8174355" cy="1386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0" y="2404110"/>
            <a:ext cx="7656195" cy="387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脚手架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1392555"/>
            <a:ext cx="9265920" cy="4272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MeteriaApp</a:t>
            </a:r>
            <a:r>
              <a:rPr lang="zh-CN" altLang="en-US"/>
              <a:t>参数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923290"/>
            <a:ext cx="7720965" cy="571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原生与</a:t>
            </a:r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项目合并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0755" y="1044575"/>
            <a:ext cx="776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1</a:t>
            </a:r>
            <a:r>
              <a:rPr lang="zh-CN" altLang="en-US" b="1"/>
              <a:t>步：</a:t>
            </a:r>
            <a:r>
              <a:rPr lang="zh-CN" altLang="en-US"/>
              <a:t>在与项目文件夹的同级目录下，创建一个Flutter Module，cd到目录，然后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42035" y="1785620"/>
            <a:ext cx="890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	</a:t>
            </a:r>
            <a:r>
              <a:rPr lang="zh-CN" altLang="en-US"/>
              <a:t>flutter create -t module flutter_module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0755" y="2272030"/>
            <a:ext cx="8348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2</a:t>
            </a:r>
            <a:r>
              <a:rPr lang="zh-CN" altLang="en-US" b="1"/>
              <a:t>步：</a:t>
            </a:r>
            <a:r>
              <a:rPr lang="zh-CN" altLang="en-US"/>
              <a:t>打开安卓项目的setting.gradle，添加一些代码，用以构建flutter项目，接着点击右上方的“Sync Now”，然后flutter module就导入到项目中了。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6040" y="2988310"/>
            <a:ext cx="85204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setBinding(new Binding([gradle: this]))</a:t>
            </a:r>
            <a:endParaRPr lang="zh-CN" altLang="en-US"/>
          </a:p>
          <a:p>
            <a:r>
              <a:rPr lang="zh-CN" altLang="en-US"/>
              <a:t>evaluate(new File(</a:t>
            </a:r>
            <a:endParaRPr lang="zh-CN" altLang="en-US"/>
          </a:p>
          <a:p>
            <a:r>
              <a:rPr lang="zh-CN" altLang="en-US"/>
              <a:t>        settingsDir.parentFile,</a:t>
            </a:r>
            <a:endParaRPr lang="zh-CN" altLang="en-US"/>
          </a:p>
          <a:p>
            <a:r>
              <a:rPr lang="zh-CN" altLang="en-US"/>
              <a:t>//注意！flutter_module要改成你的module名</a:t>
            </a:r>
            <a:endParaRPr lang="zh-CN" altLang="en-US"/>
          </a:p>
          <a:p>
            <a:r>
              <a:rPr lang="zh-CN" altLang="en-US"/>
              <a:t>        'flutter_module/.android/include_flutter.groovy'</a:t>
            </a:r>
            <a:endParaRPr lang="zh-CN" altLang="en-US"/>
          </a:p>
          <a:p>
            <a:r>
              <a:rPr lang="zh-CN" altLang="en-US"/>
              <a:t>))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0755" y="4904105"/>
            <a:ext cx="8571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第</a:t>
            </a:r>
            <a:r>
              <a:rPr lang="en-US" altLang="zh-CN" b="1"/>
              <a:t>3</a:t>
            </a:r>
            <a:r>
              <a:rPr lang="zh-CN" altLang="en-US" b="1"/>
              <a:t>步：</a:t>
            </a:r>
            <a:r>
              <a:rPr lang="zh-CN" altLang="en-US"/>
              <a:t>打开安卓module的build.gradle，将Flutter Module作为library导入到项目中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85" y="5372100"/>
            <a:ext cx="4075430" cy="108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原生与</a:t>
            </a:r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Flutter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数据交互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85265" y="1282700"/>
            <a:ext cx="823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Flutter与原生的交互主要通过MethodChannel的方式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5" y="1804670"/>
            <a:ext cx="7710170" cy="306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消息编码器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85" y="137160"/>
            <a:ext cx="5524500" cy="616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5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257" y="3112152"/>
            <a:ext cx="22680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消息信使:BinaryMessenger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856615"/>
            <a:ext cx="9177020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消息编码器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1083310"/>
            <a:ext cx="6374765" cy="4825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72755" y="2141855"/>
            <a:ext cx="33210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Flutter之间的消息传递，是通过 MethodChannel 来完成。我们先看它的构造函数。可以发现，需要一个 name和一个可选的 MethodCodec。 name是这个 MethodChannel的标识。 MethodCodec是个编/解码器，其决定了我们能传递什么类型的数据。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invokeMethod方法</a:t>
            </a:r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29385" y="1319530"/>
            <a:ext cx="91287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/>
                </a:solidFill>
              </a:rPr>
              <a:t>invokeMethod()方法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method为 MethodCall的标识， arguments则自然是参数了，值得注意的是这里的参数必须要遵守上面的规则（默认情况下不能直接传自定义类，但是我们可以将其转为Json之后再传递，也可以去改造 MethodCode，以此进行复杂数据结构的传递）。</a:t>
            </a:r>
            <a:endParaRPr lang="zh-CN" altLang="en-US"/>
          </a:p>
          <a:p>
            <a:r>
              <a:rPr lang="zh-CN" altLang="en-US"/>
              <a:t>注：可以看到，其是一个 async标记的方法，返回值为Future。那么我们在接受这个方法的返回值的时候，就必须要使用 await进行修饰。要调用使用 await，必须在有 async标记的函数中运行。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方向迷惑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132840"/>
            <a:ext cx="10163175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怎样去学习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03910"/>
            <a:ext cx="8972550" cy="50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如何突破瓶颈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" y="728345"/>
            <a:ext cx="5610225" cy="540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15" y="1280160"/>
            <a:ext cx="4638675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72258" y="1252874"/>
            <a:ext cx="9618585" cy="3411715"/>
            <a:chOff x="7427529" y="3331617"/>
            <a:chExt cx="9618585" cy="3411715"/>
          </a:xfrm>
        </p:grpSpPr>
        <p:sp>
          <p:nvSpPr>
            <p:cNvPr id="5" name="文本框 4"/>
            <p:cNvSpPr txBox="1"/>
            <p:nvPr/>
          </p:nvSpPr>
          <p:spPr>
            <a:xfrm>
              <a:off x="7430918" y="5400040"/>
              <a:ext cx="1633034" cy="116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David </a:t>
              </a:r>
              <a:r>
                <a:rPr lang="zh-CN" altLang="en-US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 </a:t>
              </a:r>
              <a:r>
                <a:rPr lang="en-US" altLang="zh-CN" sz="1060" b="1" dirty="0" err="1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复旦大学工程硕士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zh-CN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原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Oppo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资深研发工程师，网易特邀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讲师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  <a:p>
              <a:pPr algn="l"/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  <p:sp>
          <p:nvSpPr>
            <p:cNvPr id="8" name="FLYING IMPRESSION FID FEIZHAO    qq:1964271550"/>
            <p:cNvSpPr txBox="1"/>
            <p:nvPr/>
          </p:nvSpPr>
          <p:spPr>
            <a:xfrm>
              <a:off x="7427529" y="6470950"/>
              <a:ext cx="9618585" cy="272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David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1051917835</a:t>
              </a:r>
              <a:endPara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918" y="3331617"/>
              <a:ext cx="1522196" cy="159762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5116" y="1236517"/>
            <a:ext cx="1735385" cy="2734280"/>
            <a:chOff x="7746174" y="1158894"/>
            <a:chExt cx="1735385" cy="2734280"/>
          </a:xfrm>
        </p:grpSpPr>
        <p:grpSp>
          <p:nvGrpSpPr>
            <p:cNvPr id="7" name="组合 6"/>
            <p:cNvGrpSpPr/>
            <p:nvPr/>
          </p:nvGrpSpPr>
          <p:grpSpPr>
            <a:xfrm>
              <a:off x="7768791" y="1158894"/>
              <a:ext cx="1606125" cy="2262692"/>
              <a:chOff x="7813920" y="688964"/>
              <a:chExt cx="1606125" cy="226269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920" y="688964"/>
                <a:ext cx="1596102" cy="226269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7813920" y="2363638"/>
                <a:ext cx="1606125" cy="577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46174" y="3132966"/>
              <a:ext cx="1735385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r>
                <a:rPr lang="en-US" altLang="zh-CN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Andy </a:t>
              </a: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华中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科技大学计算机相关专业硕士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，腾讯架构师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-1441450"/>
            <a:ext cx="7062470" cy="844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689610"/>
            <a:ext cx="5217160" cy="572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448945"/>
            <a:ext cx="6741795" cy="578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381000"/>
            <a:ext cx="61341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910" y="664210"/>
            <a:ext cx="5965825" cy="5528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技术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60" u="sng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缺少一线互联网公司经验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sz="2115" b="1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UI</a:t>
              </a: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基础知识薄弱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长期在小型软件公司、外包公司工作，只接触部分开发内容</a:t>
              </a:r>
              <a:endParaRPr lang="zh-CN" altLang="en-US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项目经验零碎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渴望快速提升自己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腾讯课堂权威保障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。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157" y="250696"/>
            <a:ext cx="11427670" cy="582486"/>
          </a:xfrm>
        </p:spPr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+</a:t>
            </a:r>
            <a:r>
              <a:rPr lang="zh-CN" altLang="en-US" dirty="0" smtClean="0"/>
              <a:t>资料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请加叮当瑶老师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6631940" y="3106420"/>
            <a:ext cx="4965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优惠券地址：</a:t>
            </a:r>
            <a:r>
              <a:rPr lang="zh-CN" altLang="en-US">
                <a:solidFill>
                  <a:schemeClr val="accent1"/>
                </a:solidFill>
              </a:rPr>
              <a:t>https://ke.qq.com/p/23Drant2I9oJzmPT?tuin=c89eeb0</a:t>
            </a:r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2480" y="1463675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我需要掌握哪些基础，才能开始学习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高级课程。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怎么构建一套符合自己自身情况的知识体系。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互联网公司中的开发，和传统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IT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行业或者外包公司有什么区别？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学完这套课程，我需要多久时间？现在加入还能跟上课程进度吗？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去一线互联网公司面试，有没有要特别注意的地方。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课程内容讲解的深度如何。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已经工作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年或者更久时间了，来学习这个课程还有用吗？</a:t>
            </a:r>
            <a:endParaRPr lang="en-US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  <a:endParaRPr lang="zh-CN" altLang="en-US" sz="211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7026" y="2049048"/>
            <a:ext cx="2142396" cy="21142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85" y="1867535"/>
            <a:ext cx="2257425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pic>
        <p:nvPicPr>
          <p:cNvPr id="9" name="图片 8" descr="D219DC8D8D83433BCD8ED4BCAC5021A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" y="735965"/>
            <a:ext cx="7620000" cy="6038850"/>
          </a:xfrm>
          <a:prstGeom prst="rect">
            <a:avLst/>
          </a:prstGeom>
        </p:spPr>
      </p:pic>
      <p:pic>
        <p:nvPicPr>
          <p:cNvPr id="7" name="图片 6" descr="FCBB8294F02B8EA8DFBA4127B124D7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70" y="905510"/>
            <a:ext cx="4098290" cy="545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找工作的那些事儿</a:t>
            </a:r>
            <a:endParaRPr lang="zh-CN" altLang="en-US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安卓市场份额变化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90" y="1007745"/>
            <a:ext cx="6089650" cy="5118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8655" y="1047115"/>
            <a:ext cx="309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 descr="四合院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5" y="1519555"/>
            <a:ext cx="4552950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18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8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1800" dirty="0">
              <a:solidFill>
                <a:srgbClr val="FCB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438787" y="1450748"/>
            <a:ext cx="83997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Android开发必备技能-Flutter原生混合开发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轻松实现小目标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1290" y="4067715"/>
            <a:ext cx="21526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/>
              <a:t>咨询课程加小飞老师微信</a:t>
            </a:r>
            <a:endParaRPr lang="zh-CN" altLang="en-US" sz="1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5" y="3201670"/>
            <a:ext cx="2895600" cy="28860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53870" y="943610"/>
            <a:ext cx="3721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20:05</a:t>
            </a:r>
            <a:r>
              <a:rPr lang="zh-CN" altLang="en-US" sz="3200" b="1">
                <a:solidFill>
                  <a:srgbClr val="FF0000"/>
                </a:solidFill>
              </a:rPr>
              <a:t>分正式开车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5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1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  <a:endParaRPr lang="zh-CN" altLang="en-US" sz="741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350155" y="336602"/>
            <a:ext cx="14916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20967"/>
            <a:ext cx="7347585" cy="678574"/>
            <a:chOff x="1878908" y="2616819"/>
            <a:chExt cx="7347585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65932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技术原理</a:t>
              </a:r>
              <a:endParaRPr lang="zh-CN" altLang="en-US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69712"/>
            <a:ext cx="5347335" cy="678574"/>
            <a:chOff x="1878908" y="4239809"/>
            <a:chExt cx="534733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Dart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语法讲解</a:t>
              </a:r>
              <a:endParaRPr lang="zh-CN" altLang="en-US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5816600" cy="678574"/>
            <a:chOff x="7196185" y="2616819"/>
            <a:chExt cx="5816600" cy="678574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环境搭建</a:t>
              </a:r>
              <a:endParaRPr lang="zh-CN" altLang="en-US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5500370" cy="678574"/>
            <a:chOff x="7196185" y="4239809"/>
            <a:chExt cx="550037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</a:t>
              </a:r>
              <a:r>
                <a:rPr lang="en-US" alt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zh-CN" altLang="en-US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6472498" y="2438042"/>
            <a:ext cx="5347335" cy="678574"/>
            <a:chOff x="1878908" y="4239809"/>
            <a:chExt cx="534733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引入原生控件</a:t>
              </a:r>
              <a:endParaRPr lang="zh-CN" altLang="en-US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6472555" y="3401695"/>
            <a:ext cx="5503545" cy="678815"/>
            <a:chOff x="1878908" y="2616819"/>
            <a:chExt cx="7347585" cy="678574"/>
          </a:xfrm>
        </p:grpSpPr>
        <p:sp>
          <p:nvSpPr>
            <p:cNvPr id="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906261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LYING IMPRESSION FID FEIZHAO    qq:1964271550"/>
            <p:cNvSpPr txBox="1"/>
            <p:nvPr/>
          </p:nvSpPr>
          <p:spPr>
            <a:xfrm>
              <a:off x="2633288" y="2724134"/>
              <a:ext cx="6593205" cy="4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与原生数据交互</a:t>
              </a:r>
              <a:endParaRPr lang="zh-CN" altLang="en-US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FLYING IMPRESSION FID FEIZHAO    qq:1964271550"/>
          <p:cNvGrpSpPr/>
          <p:nvPr>
            <p:custDataLst>
              <p:tags r:id="rId7"/>
            </p:custDataLst>
          </p:nvPr>
        </p:nvGrpSpPr>
        <p:grpSpPr>
          <a:xfrm>
            <a:off x="6472285" y="4459952"/>
            <a:ext cx="5816600" cy="678574"/>
            <a:chOff x="7196185" y="2616819"/>
            <a:chExt cx="5816600" cy="678574"/>
          </a:xfrm>
        </p:grpSpPr>
        <p:sp>
          <p:nvSpPr>
            <p:cNvPr id="9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网络请求及绘制</a:t>
              </a:r>
              <a:r>
                <a:rPr lang="en-US" alt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banner</a:t>
              </a:r>
              <a:r>
                <a:rPr lang="zh-CN" altLang="en-US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endParaRPr lang="zh-CN" altLang="en-US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FLYING IMPRESSION FID FEIZHAO    qq:1964271550"/>
          <p:cNvGrpSpPr/>
          <p:nvPr>
            <p:custDataLst>
              <p:tags r:id="rId8"/>
            </p:custDataLst>
          </p:nvPr>
        </p:nvGrpSpPr>
        <p:grpSpPr>
          <a:xfrm>
            <a:off x="6472498" y="5306337"/>
            <a:ext cx="5347335" cy="678574"/>
            <a:chOff x="1878908" y="4239809"/>
            <a:chExt cx="5347335" cy="678574"/>
          </a:xfrm>
        </p:grpSpPr>
        <p:sp>
          <p:nvSpPr>
            <p:cNvPr id="12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LYING IMPRESSION FID FEIZHAO    qq:1964271550"/>
            <p:cNvSpPr txBox="1"/>
            <p:nvPr/>
          </p:nvSpPr>
          <p:spPr>
            <a:xfrm>
              <a:off x="2633288" y="434712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flutter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原生相互跳转</a:t>
              </a:r>
              <a:endParaRPr lang="zh-CN" altLang="en-US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pic>
        <p:nvPicPr>
          <p:cNvPr id="9" name="图片 8" descr="D219DC8D8D83433BCD8ED4BCAC5021A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798830"/>
            <a:ext cx="7543165" cy="5977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44180" y="1156970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架构图</a:t>
            </a:r>
            <a:endParaRPr lang="zh-CN" altLang="en-US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935" y="911860"/>
            <a:ext cx="22630765" cy="5033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1600" b="1">
              <a:solidFill>
                <a:schemeClr val="bg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1600" b="1">
              <a:solidFill>
                <a:schemeClr val="bg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3225" y="5386070"/>
            <a:ext cx="9919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Embedder是嵌入层</a:t>
            </a:r>
            <a:r>
              <a:rPr lang="en-US" altLang="zh-CN"/>
              <a:t>--做好这一层的适配 Flutter 基本可以嵌入到任何平台</a:t>
            </a:r>
            <a:endParaRPr lang="en-US" altLang="zh-CN"/>
          </a:p>
          <a:p>
            <a:r>
              <a:rPr lang="en-US" altLang="zh-CN"/>
              <a:t>Engine</a:t>
            </a:r>
            <a:r>
              <a:rPr lang="zh-CN" altLang="en-US"/>
              <a:t>引擎</a:t>
            </a:r>
            <a:r>
              <a:rPr lang="en-US" altLang="zh-CN"/>
              <a:t>层--包含 Skia、Dart 和 Text</a:t>
            </a:r>
            <a:endParaRPr lang="en-US" altLang="zh-CN"/>
          </a:p>
          <a:p>
            <a:r>
              <a:rPr lang="zh-CN" altLang="en-US"/>
              <a:t>Framework层</a:t>
            </a:r>
            <a:r>
              <a:rPr lang="en-US" altLang="zh-CN"/>
              <a:t>--Dart</a:t>
            </a:r>
            <a:r>
              <a:rPr lang="zh-CN" altLang="en-US"/>
              <a:t>层，提供了</a:t>
            </a:r>
            <a:r>
              <a:rPr lang="en-US" altLang="zh-CN"/>
              <a:t>API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15" y="1191260"/>
            <a:ext cx="7741285" cy="397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/>
              <a:t>Flutter</a:t>
            </a:r>
            <a:r>
              <a:rPr lang="zh-CN" altLang="en-US" b="1"/>
              <a:t>为啥要用</a:t>
            </a:r>
            <a:r>
              <a:rPr lang="en-US" altLang="zh-CN" b="1"/>
              <a:t>Dart</a:t>
            </a:r>
            <a:endParaRPr lang="en-US" altLang="zh-CN" b="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" y="2061845"/>
            <a:ext cx="10235565" cy="2416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8060" y="1392555"/>
            <a:ext cx="261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Flutter</a:t>
            </a:r>
            <a:r>
              <a:rPr lang="zh-CN" altLang="en-US"/>
              <a:t>采用</a:t>
            </a:r>
            <a:r>
              <a:rPr lang="en-US" altLang="zh-CN"/>
              <a:t>Dart</a:t>
            </a:r>
            <a:r>
              <a:rPr lang="zh-CN" altLang="en-US"/>
              <a:t>语法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15.xml><?xml version="1.0" encoding="utf-8"?>
<p:tagLst xmlns:p="http://schemas.openxmlformats.org/presentationml/2006/main">
  <p:tag name="KSO_WM_UNIT_PLACING_PICTURE_USER_VIEWPORT" val="{&quot;height&quot;:4197.5104396735687,&quot;width&quot;:4197.5103616538072}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3.xml><?xml version="1.0" encoding="utf-8"?>
<p:tagLst xmlns:p="http://schemas.openxmlformats.org/presentationml/2006/main">
  <p:tag name="KSO_WM_UNIT_PLACING_PICTURE_USER_VIEWPORT" val="{&quot;height&quot;:7155,&quot;width&quot;:5445}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5761</Words>
  <Application>WPS 演示</Application>
  <PresentationFormat>宽屏</PresentationFormat>
  <Paragraphs>565</Paragraphs>
  <Slides>51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9" baseType="lpstr">
      <vt:lpstr>Arial</vt:lpstr>
      <vt:lpstr>宋体</vt:lpstr>
      <vt:lpstr>Wingdings</vt:lpstr>
      <vt:lpstr>微软雅黑</vt:lpstr>
      <vt:lpstr>思源黑体 CN Bold</vt:lpstr>
      <vt:lpstr>黑体</vt:lpstr>
      <vt:lpstr>Times New Roman</vt:lpstr>
      <vt:lpstr>Noto Sans CJK SC Medium</vt:lpstr>
      <vt:lpstr>思源黑体 CN Normal</vt:lpstr>
      <vt:lpstr>Source Han Sans CN Normal</vt:lpstr>
      <vt:lpstr>方正姚体</vt:lpstr>
      <vt:lpstr>Calibri</vt:lpstr>
      <vt:lpstr>Arial Unicode MS</vt:lpstr>
      <vt:lpstr>Calibri Light</vt:lpstr>
      <vt:lpstr>Calibri</vt:lpstr>
      <vt:lpstr>思源黑体 CN Medium</vt:lpstr>
      <vt:lpstr>思源黑体 CN Light</vt:lpstr>
      <vt:lpstr>Office 主题</vt:lpstr>
      <vt:lpstr>PowerPoint 演示文稿</vt:lpstr>
      <vt:lpstr>PowerPoint 演示文稿</vt:lpstr>
      <vt:lpstr>讲师介绍</vt:lpstr>
      <vt:lpstr>视频+资料 请加叮当瑶老师</vt:lpstr>
      <vt:lpstr>PowerPoint 演示文稿</vt:lpstr>
      <vt:lpstr>PowerPoint 演示文稿</vt:lpstr>
      <vt:lpstr>深度保姆级服务</vt:lpstr>
      <vt:lpstr>Flutter架构图</vt:lpstr>
      <vt:lpstr>Flutter为啥要用Dart</vt:lpstr>
      <vt:lpstr>Flutter是UI技术</vt:lpstr>
      <vt:lpstr>Flutter环境搭建</vt:lpstr>
      <vt:lpstr>第一个Flutter项目</vt:lpstr>
      <vt:lpstr>Flutter项目目录介绍</vt:lpstr>
      <vt:lpstr>Dart语法简单介绍</vt:lpstr>
      <vt:lpstr>脚手架</vt:lpstr>
      <vt:lpstr>MeteriaApp参数</vt:lpstr>
      <vt:lpstr>原生与Flutter项目合并</vt:lpstr>
      <vt:lpstr>原生与Flutter数据交互</vt:lpstr>
      <vt:lpstr>消息编码器</vt:lpstr>
      <vt:lpstr>消息信使:BinaryMessenger</vt:lpstr>
      <vt:lpstr>消息编码器</vt:lpstr>
      <vt:lpstr>invokeMethod方法</vt:lpstr>
      <vt:lpstr>PowerPoint 演示文稿</vt:lpstr>
      <vt:lpstr>一线大厂面试诀窍</vt:lpstr>
      <vt:lpstr>方向迷惑</vt:lpstr>
      <vt:lpstr>怎样去学习</vt:lpstr>
      <vt:lpstr>如何突破瓶颈</vt:lpstr>
      <vt:lpstr>PowerPoint 演示文稿</vt:lpstr>
      <vt:lpstr>我们能为您带来什么样的服务</vt:lpstr>
      <vt:lpstr>学员反馈</vt:lpstr>
      <vt:lpstr>学员反馈</vt:lpstr>
      <vt:lpstr>学员反馈</vt:lpstr>
      <vt:lpstr>学员反馈</vt:lpstr>
      <vt:lpstr>学员反馈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深度保姆级服务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</cp:lastModifiedBy>
  <cp:revision>736</cp:revision>
  <dcterms:created xsi:type="dcterms:W3CDTF">2016-12-28T11:29:00Z</dcterms:created>
  <dcterms:modified xsi:type="dcterms:W3CDTF">2021-01-30T14:54:44Z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